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73" r:id="rId2"/>
    <p:sldId id="256" r:id="rId3"/>
    <p:sldId id="258" r:id="rId4"/>
    <p:sldId id="259" r:id="rId5"/>
    <p:sldId id="260" r:id="rId6"/>
    <p:sldId id="261" r:id="rId7"/>
    <p:sldId id="265" r:id="rId8"/>
    <p:sldId id="264" r:id="rId9"/>
    <p:sldId id="263" r:id="rId10"/>
    <p:sldId id="266" r:id="rId11"/>
    <p:sldId id="262" r:id="rId12"/>
    <p:sldId id="269" r:id="rId13"/>
    <p:sldId id="272" r:id="rId14"/>
    <p:sldId id="268" r:id="rId15"/>
    <p:sldId id="267" r:id="rId16"/>
    <p:sldId id="270" r:id="rId17"/>
    <p:sldId id="274" r:id="rId18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66CCFF"/>
    <a:srgbClr val="FDEB01"/>
    <a:srgbClr val="FEF040"/>
    <a:srgbClr val="FFD13F"/>
    <a:srgbClr val="FFDC6D"/>
    <a:srgbClr val="FFCC2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33" d="100"/>
          <a:sy n="33" d="100"/>
        </p:scale>
        <p:origin x="-1656" y="-16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4A9CEE-B3C9-4AA8-8CF8-3666B9B9284D}" type="datetimeFigureOut">
              <a:rPr lang="ko-KR" altLang="en-US" smtClean="0"/>
              <a:pPr/>
              <a:t>2011-03-17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EB7AC2-3595-4E4F-A7D9-525BE1D2A0B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ko-KR" smtClean="0"/>
              <a:t>Click to edit Master subtitle style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F8AD3-67A3-44AE-9C25-08B37421C673}" type="datetimeFigureOut">
              <a:rPr lang="ko-KR" altLang="en-US" smtClean="0"/>
              <a:pPr/>
              <a:t>2011-03-17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21C86-2D1C-4AA1-865F-9F33708966E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F8AD3-67A3-44AE-9C25-08B37421C673}" type="datetimeFigureOut">
              <a:rPr lang="ko-KR" altLang="en-US" smtClean="0"/>
              <a:pPr/>
              <a:t>2011-03-17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21C86-2D1C-4AA1-865F-9F33708966E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F8AD3-67A3-44AE-9C25-08B37421C673}" type="datetimeFigureOut">
              <a:rPr lang="ko-KR" altLang="en-US" smtClean="0"/>
              <a:pPr/>
              <a:t>2011-03-17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21C86-2D1C-4AA1-865F-9F33708966E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F8AD3-67A3-44AE-9C25-08B37421C673}" type="datetimeFigureOut">
              <a:rPr lang="ko-KR" altLang="en-US" smtClean="0"/>
              <a:pPr/>
              <a:t>2011-03-17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21C86-2D1C-4AA1-865F-9F33708966E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F8AD3-67A3-44AE-9C25-08B37421C673}" type="datetimeFigureOut">
              <a:rPr lang="ko-KR" altLang="en-US" smtClean="0"/>
              <a:pPr/>
              <a:t>2011-03-17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21C86-2D1C-4AA1-865F-9F33708966E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F8AD3-67A3-44AE-9C25-08B37421C673}" type="datetimeFigureOut">
              <a:rPr lang="ko-KR" altLang="en-US" smtClean="0"/>
              <a:pPr/>
              <a:t>2011-03-17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21C86-2D1C-4AA1-865F-9F33708966E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F8AD3-67A3-44AE-9C25-08B37421C673}" type="datetimeFigureOut">
              <a:rPr lang="ko-KR" altLang="en-US" smtClean="0"/>
              <a:pPr/>
              <a:t>2011-03-17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21C86-2D1C-4AA1-865F-9F33708966E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F8AD3-67A3-44AE-9C25-08B37421C673}" type="datetimeFigureOut">
              <a:rPr lang="ko-KR" altLang="en-US" smtClean="0"/>
              <a:pPr/>
              <a:t>2011-03-17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21C86-2D1C-4AA1-865F-9F33708966E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F8AD3-67A3-44AE-9C25-08B37421C673}" type="datetimeFigureOut">
              <a:rPr lang="ko-KR" altLang="en-US" smtClean="0"/>
              <a:pPr/>
              <a:t>2011-03-17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21C86-2D1C-4AA1-865F-9F33708966E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F8AD3-67A3-44AE-9C25-08B37421C673}" type="datetimeFigureOut">
              <a:rPr lang="ko-KR" altLang="en-US" smtClean="0"/>
              <a:pPr/>
              <a:t>2011-03-17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21C86-2D1C-4AA1-865F-9F33708966E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F8AD3-67A3-44AE-9C25-08B37421C673}" type="datetimeFigureOut">
              <a:rPr lang="ko-KR" altLang="en-US" smtClean="0"/>
              <a:pPr/>
              <a:t>2011-03-17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21C86-2D1C-4AA1-865F-9F33708966E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9F8AD3-67A3-44AE-9C25-08B37421C673}" type="datetimeFigureOut">
              <a:rPr lang="ko-KR" altLang="en-US" smtClean="0"/>
              <a:pPr/>
              <a:t>2011-03-17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721C86-2D1C-4AA1-865F-9F33708966E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image" Target="../media/image35.jpeg"/><Relationship Id="rId16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image" Target="../media/image5.jpeg"/><Relationship Id="rId16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image" Target="../media/image28.jpeg"/><Relationship Id="rId16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www.cbc.ca/sevenwonders/images/pic_wonder_prairie_sky_l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0" y="0"/>
            <a:ext cx="9144000" cy="14465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en-US" altLang="ko-KR" sz="8800" b="1" dirty="0" smtClean="0">
                <a:ln w="5715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FF00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Snap ITC" pitchFamily="82" charset="0"/>
              </a:rPr>
              <a:t>What’s This?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0" y="1357298"/>
            <a:ext cx="9144000" cy="14465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en-US" altLang="ko-KR" sz="8800" b="1" dirty="0" smtClean="0">
                <a:ln w="5715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00FF00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Snap ITC" pitchFamily="82" charset="0"/>
              </a:rPr>
              <a:t>What’s That?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0" y="2643182"/>
            <a:ext cx="9144000" cy="14465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en-US" altLang="ko-KR" sz="8800" b="1" dirty="0" smtClean="0">
                <a:ln w="5715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66CCFF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Snap ITC" pitchFamily="82" charset="0"/>
              </a:rPr>
              <a:t>Animal Quiz!</a:t>
            </a:r>
          </a:p>
        </p:txBody>
      </p:sp>
      <p:pic>
        <p:nvPicPr>
          <p:cNvPr id="29700" name="Picture 4" descr="C:\Documents and Settings\user\바탕 화면\giraffe neck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9372309">
            <a:off x="587616" y="5178580"/>
            <a:ext cx="4203793" cy="3358843"/>
          </a:xfrm>
          <a:prstGeom prst="rect">
            <a:avLst/>
          </a:prstGeom>
          <a:noFill/>
        </p:spPr>
      </p:pic>
      <p:pic>
        <p:nvPicPr>
          <p:cNvPr id="12" name="Picture 4" descr="C:\Documents and Settings\user\바탕 화면\giraffe neck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2908473" flipV="1">
            <a:off x="799684" y="5121561"/>
            <a:ext cx="4203793" cy="41097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3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3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000"/>
                            </p:stCondLst>
                            <p:childTnLst>
                              <p:par>
                                <p:cTn id="4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0"/>
                            </p:stCondLst>
                            <p:childTnLst>
                              <p:par>
                                <p:cTn id="43" presetID="2" presetClass="exit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3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3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/>
      <p:bldP spid="8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Documents and Settings\user\My Documents\My Dropbox\animals\monkey1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0" y="0"/>
            <a:ext cx="9144000" cy="14465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en-US" altLang="ko-KR" sz="8800" b="1" dirty="0" smtClean="0">
                <a:ln w="5715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Snap ITC" pitchFamily="82" charset="0"/>
              </a:rPr>
              <a:t>What’s that?</a:t>
            </a:r>
            <a:endParaRPr lang="ko-KR" altLang="en-US" sz="8800" b="1" dirty="0">
              <a:ln w="5715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rgbClr val="FF0000"/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Snap ITC" pitchFamily="8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3811012"/>
            <a:ext cx="9144000" cy="304698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en-US" altLang="ko-KR" sz="9600" b="1" dirty="0" smtClean="0">
                <a:ln w="5715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FF00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Snap ITC" pitchFamily="82" charset="0"/>
              </a:rPr>
              <a:t>It’s Kangaroos</a:t>
            </a:r>
            <a:endParaRPr lang="ko-KR" altLang="en-US" sz="9600" b="1" dirty="0">
              <a:ln w="5715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rgbClr val="FFFF00"/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Snap ITC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 descr="C:\Documents and Settings\user\My Documents\My Dropbox\animals\bunny 1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" y="0"/>
            <a:ext cx="9143997" cy="6857998"/>
          </a:xfrm>
          <a:prstGeom prst="rect">
            <a:avLst/>
          </a:prstGeom>
          <a:noFill/>
        </p:spPr>
      </p:pic>
      <p:grpSp>
        <p:nvGrpSpPr>
          <p:cNvPr id="3" name="Group 10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2" name="Picture 2" descr="C:\Documents and Settings\user\바탕 화면\Racoon_Has_A_Question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</p:spPr>
        </p:pic>
        <p:sp>
          <p:nvSpPr>
            <p:cNvPr id="10" name="TextBox 9"/>
            <p:cNvSpPr txBox="1"/>
            <p:nvPr/>
          </p:nvSpPr>
          <p:spPr>
            <a:xfrm>
              <a:off x="500034" y="0"/>
              <a:ext cx="2143140" cy="377026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perspectiveRelaxedModerately"/>
                <a:lightRig rig="threePt" dir="t"/>
              </a:scene3d>
              <a:sp3d extrusionH="57150">
                <a:bevelT w="82550" h="38100" prst="coolSlant"/>
              </a:sp3d>
            </a:bodyPr>
            <a:lstStyle/>
            <a:p>
              <a:pPr algn="ctr"/>
              <a:r>
                <a:rPr lang="en-US" altLang="ko-KR" sz="23900" dirty="0" smtClean="0">
                  <a:ln w="57150">
                    <a:solidFill>
                      <a:schemeClr val="tx1"/>
                    </a:solidFill>
                  </a:ln>
                  <a:solidFill>
                    <a:srgbClr val="FFFF00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Snap ITC" pitchFamily="82" charset="0"/>
                </a:rPr>
                <a:t>?</a:t>
              </a:r>
              <a:endParaRPr lang="ko-KR" altLang="en-US" sz="23900" dirty="0">
                <a:ln w="57150"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Snap ITC" pitchFamily="82" charset="0"/>
              </a:endParaRPr>
            </a:p>
          </p:txBody>
        </p:sp>
      </p:grpSp>
      <p:sp>
        <p:nvSpPr>
          <p:cNvPr id="7" name="Rectangle 6"/>
          <p:cNvSpPr/>
          <p:nvPr/>
        </p:nvSpPr>
        <p:spPr bwMode="auto">
          <a:xfrm>
            <a:off x="6781800" y="0"/>
            <a:ext cx="2362200" cy="792000"/>
          </a:xfrm>
          <a:prstGeom prst="rect">
            <a:avLst/>
          </a:prstGeom>
          <a:solidFill>
            <a:srgbClr val="FFC000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254000" dist="50800" dir="7440000" algn="ctr" rotWithShape="0">
              <a:srgbClr val="000000">
                <a:alpha val="80000"/>
              </a:srgbClr>
            </a:outerShdw>
          </a:effectLst>
          <a:scene3d>
            <a:camera prst="orthographicFront"/>
            <a:lightRig rig="threePt" dir="t"/>
          </a:scene3d>
          <a:sp3d>
            <a:bevelT w="95250" h="508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ko-KR" sz="4800" b="1" dirty="0" smtClean="0">
                <a:ln w="28575">
                  <a:solidFill>
                    <a:srgbClr val="002060"/>
                  </a:solidFill>
                </a:ln>
                <a:solidFill>
                  <a:srgbClr val="0070C0"/>
                </a:solidFill>
                <a:latin typeface="A.C.M.E. Secret Agent" pitchFamily="34" charset="0"/>
                <a:ea typeface="굴림" charset="-127"/>
              </a:rPr>
              <a:t>START</a:t>
            </a:r>
            <a:endParaRPr kumimoji="0" lang="ko-KR" altLang="en-US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28834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en-US" altLang="ko-KR" sz="9600" b="1" dirty="0" smtClean="0">
                <a:ln w="5715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Snap ITC" pitchFamily="82" charset="0"/>
              </a:rPr>
              <a:t>It’s a cat</a:t>
            </a:r>
            <a:endParaRPr lang="ko-KR" altLang="en-US" sz="9600" b="1" dirty="0">
              <a:ln w="5715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rgbClr val="FF0000"/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Snap ITC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13" dur="2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lh3.ggpht.com/_kd9-1cJvq20/SDmxKIjdFKI/AAAAAAAAAek/tqoTz-01VP4/PICT121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6879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0" y="0"/>
            <a:ext cx="9144000" cy="304698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en-US" altLang="ko-KR" sz="9600" b="1" dirty="0" smtClean="0">
                <a:ln w="5715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Snap ITC" pitchFamily="82" charset="0"/>
              </a:rPr>
              <a:t>It’s a</a:t>
            </a:r>
          </a:p>
          <a:p>
            <a:pPr algn="ctr"/>
            <a:r>
              <a:rPr lang="en-US" altLang="ko-KR" sz="9600" b="1" dirty="0" smtClean="0">
                <a:ln w="5715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Snap ITC" pitchFamily="82" charset="0"/>
              </a:rPr>
              <a:t>Zebra</a:t>
            </a:r>
            <a:endParaRPr lang="ko-KR" altLang="en-US" sz="9600" b="1" dirty="0">
              <a:ln w="5715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rgbClr val="FF0000"/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Snap ITC" pitchFamily="82" charset="0"/>
            </a:endParaRPr>
          </a:p>
        </p:txBody>
      </p:sp>
      <p:pic>
        <p:nvPicPr>
          <p:cNvPr id="6" name="Picture 4" descr="C:\Documents and Settings\user\바탕 화면\butterfly.pn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428728" y="3143224"/>
            <a:ext cx="5090143" cy="3714776"/>
          </a:xfrm>
          <a:prstGeom prst="rect">
            <a:avLst/>
          </a:prstGeom>
          <a:noFill/>
        </p:spPr>
      </p:pic>
      <p:pic>
        <p:nvPicPr>
          <p:cNvPr id="7" name="Picture 4" descr="C:\Documents and Settings\user\바탕 화면\butterfly.pn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 flipH="1">
            <a:off x="-4357750" y="3286124"/>
            <a:ext cx="3786246" cy="28638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9.44444E-6 6.2963E-6 C 0.08958 -0.02083 0.17916 -0.04166 0.24687 -0.03749 C 0.31458 -0.03333 0.34791 0.01598 0.40625 0.02501 C 0.46458 0.03403 0.53437 0.02778 0.59687 0.01667 C 0.65937 0.00556 0.72708 -0.0493 0.78125 -0.04166 C 0.83541 -0.03402 0.85937 0.05209 0.92187 0.06251 C 0.98437 0.07292 1.06875 0.0257 1.15625 0.02084 C 1.24375 0.01598 1.35677 0.03195 1.44687 0.03334 C 1.53697 0.03473 1.61684 0.03195 1.69687 0.02917 " pathEditMode="relative" ptsTypes="aaaaaaaaA">
                                      <p:cBhvr>
                                        <p:cTn id="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Documents and Settings\user\My Documents\My Dropbox\animals\monkey1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0" y="0"/>
            <a:ext cx="9144000" cy="14465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en-US" altLang="ko-KR" sz="8800" b="1" dirty="0" smtClean="0">
                <a:ln w="5715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Snap ITC" pitchFamily="82" charset="0"/>
              </a:rPr>
              <a:t>What’s that?</a:t>
            </a:r>
            <a:endParaRPr lang="ko-KR" altLang="en-US" sz="8800" b="1" dirty="0">
              <a:ln w="5715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rgbClr val="FF0000"/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Snap ITC" pitchFamily="8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528834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en-US" altLang="ko-KR" sz="9600" b="1" dirty="0" smtClean="0">
                <a:ln w="5715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00B0F0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Snap ITC" pitchFamily="82" charset="0"/>
              </a:rPr>
              <a:t>It’s a hippo</a:t>
            </a:r>
            <a:endParaRPr lang="ko-KR" altLang="en-US" sz="9600" b="1" dirty="0">
              <a:ln w="5715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rgbClr val="00B0F0"/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Snap ITC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1.bp.blogspot.com/_FNQgkfCwYxs/S8x6BPCu7HI/AAAAAAAAAhQ/n6P7XjnJ-zc/s1600/02630x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8" name="Flowchart: Process 27"/>
          <p:cNvSpPr/>
          <p:nvPr/>
        </p:nvSpPr>
        <p:spPr>
          <a:xfrm>
            <a:off x="3490686" y="2746830"/>
            <a:ext cx="1828800" cy="1386114"/>
          </a:xfrm>
          <a:prstGeom prst="flowChartProcess">
            <a:avLst/>
          </a:prstGeom>
          <a:blipFill>
            <a:blip r:embed="rId3" cstate="print"/>
            <a:stretch>
              <a:fillRect/>
            </a:stretch>
          </a:blipFill>
          <a:ln w="3810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en-US" altLang="ko-KR">
              <a:solidFill>
                <a:srgbClr val="FFFFFF"/>
              </a:solidFill>
              <a:ea typeface="굴림" charset="-127"/>
            </a:endParaRPr>
          </a:p>
        </p:txBody>
      </p:sp>
      <p:sp>
        <p:nvSpPr>
          <p:cNvPr id="2" name="Flowchart: Process 1"/>
          <p:cNvSpPr/>
          <p:nvPr/>
        </p:nvSpPr>
        <p:spPr>
          <a:xfrm>
            <a:off x="5334000" y="0"/>
            <a:ext cx="1905000" cy="1335315"/>
          </a:xfrm>
          <a:prstGeom prst="flowChartProcess">
            <a:avLst/>
          </a:prstGeom>
          <a:blipFill>
            <a:blip r:embed="rId4" cstate="print"/>
            <a:stretch>
              <a:fillRect/>
            </a:stretch>
          </a:blipFill>
          <a:ln w="38100">
            <a:solidFill>
              <a:schemeClr val="tx1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ko-KR">
              <a:solidFill>
                <a:srgbClr val="FFFFFF"/>
              </a:solidFill>
              <a:ea typeface="굴림" charset="-127"/>
            </a:endParaRPr>
          </a:p>
        </p:txBody>
      </p:sp>
      <p:sp>
        <p:nvSpPr>
          <p:cNvPr id="3" name="Flowchart: Process 2"/>
          <p:cNvSpPr/>
          <p:nvPr/>
        </p:nvSpPr>
        <p:spPr>
          <a:xfrm>
            <a:off x="7239000" y="0"/>
            <a:ext cx="1905000" cy="1335315"/>
          </a:xfrm>
          <a:prstGeom prst="flowChartProcess">
            <a:avLst/>
          </a:prstGeom>
          <a:blipFill>
            <a:blip r:embed="rId4" cstate="print"/>
            <a:stretch>
              <a:fillRect/>
            </a:stretch>
          </a:blipFill>
          <a:ln w="38100">
            <a:solidFill>
              <a:schemeClr val="tx1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ko-KR">
              <a:solidFill>
                <a:srgbClr val="FFFFFF"/>
              </a:solidFill>
              <a:ea typeface="굴림" charset="-127"/>
            </a:endParaRPr>
          </a:p>
        </p:txBody>
      </p:sp>
      <p:sp>
        <p:nvSpPr>
          <p:cNvPr id="6" name="Flowchart: Process 5"/>
          <p:cNvSpPr/>
          <p:nvPr/>
        </p:nvSpPr>
        <p:spPr>
          <a:xfrm>
            <a:off x="3505200" y="0"/>
            <a:ext cx="1828800" cy="1335315"/>
          </a:xfrm>
          <a:prstGeom prst="flowChartProcess">
            <a:avLst/>
          </a:prstGeom>
          <a:blipFill>
            <a:blip r:embed="rId5" cstate="print"/>
            <a:stretch>
              <a:fillRect/>
            </a:stretch>
          </a:blipFill>
          <a:ln w="3810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en-US" altLang="ko-KR">
              <a:solidFill>
                <a:srgbClr val="FFFFFF"/>
              </a:solidFill>
              <a:ea typeface="굴림" charset="-127"/>
            </a:endParaRPr>
          </a:p>
        </p:txBody>
      </p:sp>
      <p:sp>
        <p:nvSpPr>
          <p:cNvPr id="10" name="Flowchart: Process 9"/>
          <p:cNvSpPr/>
          <p:nvPr/>
        </p:nvSpPr>
        <p:spPr>
          <a:xfrm>
            <a:off x="1738086" y="0"/>
            <a:ext cx="1752600" cy="1335315"/>
          </a:xfrm>
          <a:prstGeom prst="flowChartProcess">
            <a:avLst/>
          </a:prstGeom>
          <a:blipFill>
            <a:blip r:embed="rId6" cstate="print"/>
            <a:stretch>
              <a:fillRect/>
            </a:stretch>
          </a:blipFill>
          <a:ln w="38100">
            <a:solidFill>
              <a:schemeClr val="tx1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ko-KR">
              <a:solidFill>
                <a:srgbClr val="FFFFFF"/>
              </a:solidFill>
              <a:ea typeface="굴림" charset="-127"/>
            </a:endParaRPr>
          </a:p>
        </p:txBody>
      </p:sp>
      <p:sp>
        <p:nvSpPr>
          <p:cNvPr id="14" name="Flowchart: Process 13"/>
          <p:cNvSpPr/>
          <p:nvPr/>
        </p:nvSpPr>
        <p:spPr>
          <a:xfrm>
            <a:off x="0" y="0"/>
            <a:ext cx="1752600" cy="1350909"/>
          </a:xfrm>
          <a:prstGeom prst="flowChartProcess">
            <a:avLst/>
          </a:prstGeom>
          <a:blipFill>
            <a:blip r:embed="rId7" cstate="print"/>
            <a:stretch>
              <a:fillRect/>
            </a:stretch>
          </a:blipFill>
          <a:ln w="3810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en-US" altLang="ko-KR">
              <a:solidFill>
                <a:srgbClr val="FFFFFF"/>
              </a:solidFill>
              <a:ea typeface="굴림" charset="-127"/>
            </a:endParaRPr>
          </a:p>
        </p:txBody>
      </p:sp>
      <p:sp>
        <p:nvSpPr>
          <p:cNvPr id="21" name="Flowchart: Process 20"/>
          <p:cNvSpPr/>
          <p:nvPr/>
        </p:nvSpPr>
        <p:spPr>
          <a:xfrm>
            <a:off x="5319486" y="1306287"/>
            <a:ext cx="1905000" cy="1436914"/>
          </a:xfrm>
          <a:prstGeom prst="flowChartProcess">
            <a:avLst/>
          </a:prstGeom>
          <a:blipFill>
            <a:blip r:embed="rId8" cstate="print"/>
            <a:stretch>
              <a:fillRect/>
            </a:stretch>
          </a:blipFill>
          <a:ln w="38100">
            <a:solidFill>
              <a:schemeClr val="tx1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ko-KR">
              <a:solidFill>
                <a:srgbClr val="FFFFFF"/>
              </a:solidFill>
              <a:ea typeface="굴림" charset="-127"/>
            </a:endParaRPr>
          </a:p>
        </p:txBody>
      </p:sp>
      <p:sp>
        <p:nvSpPr>
          <p:cNvPr id="22" name="Flowchart: Process 21"/>
          <p:cNvSpPr/>
          <p:nvPr/>
        </p:nvSpPr>
        <p:spPr>
          <a:xfrm>
            <a:off x="7239000" y="1291773"/>
            <a:ext cx="1905000" cy="1436914"/>
          </a:xfrm>
          <a:prstGeom prst="flowChartProcess">
            <a:avLst/>
          </a:prstGeom>
          <a:blipFill>
            <a:blip r:embed="rId8" cstate="print"/>
            <a:stretch>
              <a:fillRect/>
            </a:stretch>
          </a:blipFill>
          <a:ln w="3810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en-US" altLang="ko-KR">
              <a:solidFill>
                <a:srgbClr val="FFFFFF"/>
              </a:solidFill>
              <a:ea typeface="굴림" charset="-127"/>
            </a:endParaRPr>
          </a:p>
        </p:txBody>
      </p:sp>
      <p:sp>
        <p:nvSpPr>
          <p:cNvPr id="23" name="Flowchart: Process 22"/>
          <p:cNvSpPr/>
          <p:nvPr/>
        </p:nvSpPr>
        <p:spPr>
          <a:xfrm>
            <a:off x="3505200" y="1320802"/>
            <a:ext cx="1828800" cy="1436914"/>
          </a:xfrm>
          <a:prstGeom prst="flowChartProcess">
            <a:avLst/>
          </a:prstGeom>
          <a:blipFill>
            <a:blip r:embed="rId9" cstate="print"/>
            <a:stretch>
              <a:fillRect/>
            </a:stretch>
          </a:blipFill>
          <a:ln w="38100">
            <a:solidFill>
              <a:schemeClr val="tx1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ko-KR">
              <a:solidFill>
                <a:srgbClr val="FFFFFF"/>
              </a:solidFill>
              <a:ea typeface="굴림" charset="-127"/>
            </a:endParaRPr>
          </a:p>
        </p:txBody>
      </p:sp>
      <p:sp>
        <p:nvSpPr>
          <p:cNvPr id="24" name="Flowchart: Process 23"/>
          <p:cNvSpPr/>
          <p:nvPr/>
        </p:nvSpPr>
        <p:spPr>
          <a:xfrm>
            <a:off x="1752600" y="1335315"/>
            <a:ext cx="1752600" cy="1436914"/>
          </a:xfrm>
          <a:prstGeom prst="flowChartProcess">
            <a:avLst/>
          </a:prstGeom>
          <a:blipFill>
            <a:blip r:embed="rId10" cstate="print"/>
            <a:stretch>
              <a:fillRect/>
            </a:stretch>
          </a:blipFill>
          <a:ln w="38100">
            <a:solidFill>
              <a:schemeClr val="tx1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ko-KR">
              <a:solidFill>
                <a:srgbClr val="FFFFFF"/>
              </a:solidFill>
              <a:ea typeface="굴림" charset="-127"/>
            </a:endParaRPr>
          </a:p>
        </p:txBody>
      </p:sp>
      <p:sp>
        <p:nvSpPr>
          <p:cNvPr id="25" name="Flowchart: Process 24"/>
          <p:cNvSpPr/>
          <p:nvPr/>
        </p:nvSpPr>
        <p:spPr>
          <a:xfrm>
            <a:off x="0" y="1349828"/>
            <a:ext cx="1752600" cy="1436915"/>
          </a:xfrm>
          <a:prstGeom prst="flowChartProcess">
            <a:avLst/>
          </a:prstGeom>
          <a:blipFill>
            <a:blip r:embed="rId10" cstate="print"/>
            <a:stretch>
              <a:fillRect/>
            </a:stretch>
          </a:blipFill>
          <a:ln w="38100">
            <a:solidFill>
              <a:schemeClr val="tx1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ko-KR">
              <a:solidFill>
                <a:srgbClr val="FFFFFF"/>
              </a:solidFill>
              <a:ea typeface="굴림" charset="-127"/>
            </a:endParaRPr>
          </a:p>
        </p:txBody>
      </p:sp>
      <p:sp>
        <p:nvSpPr>
          <p:cNvPr id="26" name="Flowchart: Process 25"/>
          <p:cNvSpPr/>
          <p:nvPr/>
        </p:nvSpPr>
        <p:spPr>
          <a:xfrm>
            <a:off x="5334000" y="4140201"/>
            <a:ext cx="1905000" cy="1357086"/>
          </a:xfrm>
          <a:prstGeom prst="flowChartProcess">
            <a:avLst/>
          </a:prstGeom>
          <a:blipFill>
            <a:blip r:embed="rId11" cstate="print"/>
            <a:stretch>
              <a:fillRect/>
            </a:stretch>
          </a:blipFill>
          <a:ln w="38100">
            <a:solidFill>
              <a:schemeClr val="tx1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ko-KR">
              <a:solidFill>
                <a:srgbClr val="FFFFFF"/>
              </a:solidFill>
              <a:ea typeface="굴림" charset="-127"/>
            </a:endParaRPr>
          </a:p>
        </p:txBody>
      </p:sp>
      <p:sp>
        <p:nvSpPr>
          <p:cNvPr id="27" name="Flowchart: Process 26"/>
          <p:cNvSpPr/>
          <p:nvPr/>
        </p:nvSpPr>
        <p:spPr>
          <a:xfrm>
            <a:off x="7239000" y="2746830"/>
            <a:ext cx="1905000" cy="1386114"/>
          </a:xfrm>
          <a:prstGeom prst="flowChartProcess">
            <a:avLst/>
          </a:prstGeom>
          <a:blipFill>
            <a:blip r:embed="rId12" cstate="print"/>
            <a:stretch>
              <a:fillRect/>
            </a:stretch>
          </a:blipFill>
          <a:ln w="38100">
            <a:solidFill>
              <a:schemeClr val="tx1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ko-KR">
              <a:solidFill>
                <a:srgbClr val="FFFFFF"/>
              </a:solidFill>
              <a:ea typeface="굴림" charset="-127"/>
            </a:endParaRPr>
          </a:p>
        </p:txBody>
      </p:sp>
      <p:sp>
        <p:nvSpPr>
          <p:cNvPr id="29" name="Flowchart: Process 28"/>
          <p:cNvSpPr/>
          <p:nvPr/>
        </p:nvSpPr>
        <p:spPr>
          <a:xfrm>
            <a:off x="1752600" y="2761345"/>
            <a:ext cx="1752600" cy="1386114"/>
          </a:xfrm>
          <a:prstGeom prst="flowChartProcess">
            <a:avLst/>
          </a:prstGeom>
          <a:blipFill>
            <a:blip r:embed="rId13" cstate="print"/>
            <a:stretch>
              <a:fillRect/>
            </a:stretch>
          </a:blipFill>
          <a:ln w="38100">
            <a:solidFill>
              <a:schemeClr val="tx1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ko-KR">
              <a:solidFill>
                <a:srgbClr val="FFFFFF"/>
              </a:solidFill>
              <a:ea typeface="굴림" charset="-127"/>
            </a:endParaRPr>
          </a:p>
        </p:txBody>
      </p:sp>
      <p:sp>
        <p:nvSpPr>
          <p:cNvPr id="30" name="Flowchart: Process 29"/>
          <p:cNvSpPr/>
          <p:nvPr/>
        </p:nvSpPr>
        <p:spPr>
          <a:xfrm>
            <a:off x="0" y="2783114"/>
            <a:ext cx="1752600" cy="1382486"/>
          </a:xfrm>
          <a:prstGeom prst="flowChartProcess">
            <a:avLst/>
          </a:prstGeom>
          <a:blipFill>
            <a:blip r:embed="rId14" cstate="print"/>
            <a:stretch>
              <a:fillRect/>
            </a:stretch>
          </a:blipFill>
          <a:ln w="38100">
            <a:solidFill>
              <a:schemeClr val="tx1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ko-KR">
              <a:solidFill>
                <a:srgbClr val="FFFFFF"/>
              </a:solidFill>
              <a:ea typeface="굴림" charset="-127"/>
            </a:endParaRPr>
          </a:p>
        </p:txBody>
      </p:sp>
      <p:sp>
        <p:nvSpPr>
          <p:cNvPr id="31" name="Flowchart: Process 30"/>
          <p:cNvSpPr/>
          <p:nvPr/>
        </p:nvSpPr>
        <p:spPr>
          <a:xfrm>
            <a:off x="7239000" y="5500915"/>
            <a:ext cx="1905000" cy="1357086"/>
          </a:xfrm>
          <a:prstGeom prst="flowChartProcess">
            <a:avLst/>
          </a:prstGeom>
          <a:blipFill>
            <a:blip r:embed="rId11" cstate="print"/>
            <a:stretch>
              <a:fillRect/>
            </a:stretch>
          </a:blipFill>
          <a:ln w="38100">
            <a:solidFill>
              <a:schemeClr val="tx1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ko-KR">
              <a:solidFill>
                <a:srgbClr val="FFFFFF"/>
              </a:solidFill>
              <a:ea typeface="굴림" charset="-127"/>
            </a:endParaRPr>
          </a:p>
        </p:txBody>
      </p:sp>
      <p:sp>
        <p:nvSpPr>
          <p:cNvPr id="32" name="Flowchart: Process 31"/>
          <p:cNvSpPr/>
          <p:nvPr/>
        </p:nvSpPr>
        <p:spPr>
          <a:xfrm>
            <a:off x="5337630" y="2757715"/>
            <a:ext cx="1905000" cy="1386114"/>
          </a:xfrm>
          <a:prstGeom prst="flowChartProcess">
            <a:avLst/>
          </a:prstGeom>
          <a:blipFill>
            <a:blip r:embed="rId12" cstate="print"/>
            <a:stretch>
              <a:fillRect/>
            </a:stretch>
          </a:blipFill>
          <a:ln w="38100">
            <a:solidFill>
              <a:schemeClr val="tx1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ko-KR">
              <a:solidFill>
                <a:srgbClr val="FFFFFF"/>
              </a:solidFill>
              <a:ea typeface="굴림" charset="-127"/>
            </a:endParaRPr>
          </a:p>
        </p:txBody>
      </p:sp>
      <p:sp>
        <p:nvSpPr>
          <p:cNvPr id="33" name="Flowchart: Process 32"/>
          <p:cNvSpPr/>
          <p:nvPr/>
        </p:nvSpPr>
        <p:spPr>
          <a:xfrm>
            <a:off x="3490686" y="4136572"/>
            <a:ext cx="1828800" cy="1357086"/>
          </a:xfrm>
          <a:prstGeom prst="flowChartProcess">
            <a:avLst/>
          </a:prstGeom>
          <a:blipFill>
            <a:blip r:embed="rId15" cstate="print"/>
            <a:stretch>
              <a:fillRect/>
            </a:stretch>
          </a:blipFill>
          <a:ln w="3810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en-US" altLang="ko-KR">
              <a:solidFill>
                <a:srgbClr val="FFFFFF"/>
              </a:solidFill>
              <a:ea typeface="굴림" charset="-127"/>
            </a:endParaRPr>
          </a:p>
        </p:txBody>
      </p:sp>
      <p:sp>
        <p:nvSpPr>
          <p:cNvPr id="34" name="Flowchart: Process 33"/>
          <p:cNvSpPr/>
          <p:nvPr/>
        </p:nvSpPr>
        <p:spPr>
          <a:xfrm>
            <a:off x="1738086" y="4136572"/>
            <a:ext cx="1752600" cy="1357086"/>
          </a:xfrm>
          <a:prstGeom prst="flowChartProcess">
            <a:avLst/>
          </a:prstGeom>
          <a:blipFill>
            <a:blip r:embed="rId16" cstate="print"/>
            <a:stretch>
              <a:fillRect/>
            </a:stretch>
          </a:blipFill>
          <a:ln w="38100">
            <a:solidFill>
              <a:schemeClr val="tx1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ko-KR">
              <a:solidFill>
                <a:srgbClr val="FFFFFF"/>
              </a:solidFill>
              <a:ea typeface="굴림" charset="-127"/>
            </a:endParaRPr>
          </a:p>
        </p:txBody>
      </p:sp>
      <p:sp>
        <p:nvSpPr>
          <p:cNvPr id="35" name="Flowchart: Process 34"/>
          <p:cNvSpPr/>
          <p:nvPr/>
        </p:nvSpPr>
        <p:spPr>
          <a:xfrm>
            <a:off x="0" y="4151085"/>
            <a:ext cx="1752600" cy="1357086"/>
          </a:xfrm>
          <a:prstGeom prst="flowChartProcess">
            <a:avLst/>
          </a:prstGeom>
          <a:blipFill>
            <a:blip r:embed="rId16" cstate="print"/>
            <a:stretch>
              <a:fillRect/>
            </a:stretch>
          </a:blipFill>
          <a:ln w="38100">
            <a:solidFill>
              <a:schemeClr val="tx1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ko-KR">
              <a:solidFill>
                <a:srgbClr val="FFFFFF"/>
              </a:solidFill>
              <a:ea typeface="굴림" charset="-127"/>
            </a:endParaRPr>
          </a:p>
        </p:txBody>
      </p:sp>
      <p:sp>
        <p:nvSpPr>
          <p:cNvPr id="36" name="Flowchart: Process 35"/>
          <p:cNvSpPr/>
          <p:nvPr/>
        </p:nvSpPr>
        <p:spPr>
          <a:xfrm>
            <a:off x="5334000" y="5500915"/>
            <a:ext cx="1905000" cy="1357086"/>
          </a:xfrm>
          <a:prstGeom prst="flowChartProcess">
            <a:avLst/>
          </a:prstGeom>
          <a:blipFill>
            <a:blip r:embed="rId11" cstate="print"/>
            <a:stretch>
              <a:fillRect/>
            </a:stretch>
          </a:blipFill>
          <a:ln w="3810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en-US" altLang="ko-KR">
              <a:solidFill>
                <a:srgbClr val="FFFFFF"/>
              </a:solidFill>
              <a:ea typeface="굴림" charset="-127"/>
            </a:endParaRPr>
          </a:p>
        </p:txBody>
      </p:sp>
      <p:sp>
        <p:nvSpPr>
          <p:cNvPr id="37" name="Flowchart: Process 36"/>
          <p:cNvSpPr/>
          <p:nvPr/>
        </p:nvSpPr>
        <p:spPr>
          <a:xfrm>
            <a:off x="7239000" y="4131108"/>
            <a:ext cx="1905000" cy="1357086"/>
          </a:xfrm>
          <a:prstGeom prst="flowChartProcess">
            <a:avLst/>
          </a:prstGeom>
          <a:blipFill>
            <a:blip r:embed="rId11" cstate="print"/>
            <a:stretch>
              <a:fillRect/>
            </a:stretch>
          </a:blipFill>
          <a:ln w="3810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en-US" altLang="ko-KR">
              <a:solidFill>
                <a:srgbClr val="FFFFFF"/>
              </a:solidFill>
              <a:ea typeface="굴림" charset="-127"/>
            </a:endParaRPr>
          </a:p>
        </p:txBody>
      </p:sp>
      <p:sp>
        <p:nvSpPr>
          <p:cNvPr id="38" name="Flowchart: Process 37"/>
          <p:cNvSpPr/>
          <p:nvPr/>
        </p:nvSpPr>
        <p:spPr>
          <a:xfrm>
            <a:off x="3505200" y="5500915"/>
            <a:ext cx="1828800" cy="1357086"/>
          </a:xfrm>
          <a:prstGeom prst="flowChartProcess">
            <a:avLst/>
          </a:prstGeom>
          <a:blipFill>
            <a:blip r:embed="rId15" cstate="print"/>
            <a:stretch>
              <a:fillRect/>
            </a:stretch>
          </a:blipFill>
          <a:ln w="38100">
            <a:solidFill>
              <a:schemeClr val="tx1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ko-KR">
              <a:solidFill>
                <a:srgbClr val="FFFFFF"/>
              </a:solidFill>
              <a:ea typeface="굴림" charset="-127"/>
            </a:endParaRPr>
          </a:p>
        </p:txBody>
      </p:sp>
      <p:sp>
        <p:nvSpPr>
          <p:cNvPr id="39" name="Flowchart: Process 38"/>
          <p:cNvSpPr/>
          <p:nvPr/>
        </p:nvSpPr>
        <p:spPr>
          <a:xfrm>
            <a:off x="1752600" y="5500915"/>
            <a:ext cx="1752600" cy="1357086"/>
          </a:xfrm>
          <a:prstGeom prst="flowChartProcess">
            <a:avLst/>
          </a:prstGeom>
          <a:blipFill>
            <a:blip r:embed="rId16" cstate="print"/>
            <a:stretch>
              <a:fillRect/>
            </a:stretch>
          </a:blipFill>
          <a:ln w="38100">
            <a:solidFill>
              <a:schemeClr val="tx1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ko-KR">
              <a:solidFill>
                <a:srgbClr val="FFFFFF"/>
              </a:solidFill>
              <a:ea typeface="굴림" charset="-127"/>
            </a:endParaRPr>
          </a:p>
        </p:txBody>
      </p:sp>
      <p:sp>
        <p:nvSpPr>
          <p:cNvPr id="40" name="Flowchart: Process 39"/>
          <p:cNvSpPr/>
          <p:nvPr/>
        </p:nvSpPr>
        <p:spPr>
          <a:xfrm>
            <a:off x="0" y="5500914"/>
            <a:ext cx="1752600" cy="1357086"/>
          </a:xfrm>
          <a:prstGeom prst="flowChartProcess">
            <a:avLst/>
          </a:prstGeom>
          <a:blipFill>
            <a:blip r:embed="rId16" cstate="print"/>
            <a:stretch>
              <a:fillRect/>
            </a:stretch>
          </a:blipFill>
          <a:ln w="38100">
            <a:solidFill>
              <a:schemeClr val="tx1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ko-KR">
              <a:solidFill>
                <a:srgbClr val="FFFFFF"/>
              </a:solidFill>
              <a:ea typeface="굴림" charset="-127"/>
            </a:endParaRPr>
          </a:p>
        </p:txBody>
      </p:sp>
      <p:sp>
        <p:nvSpPr>
          <p:cNvPr id="18" name="Bevel 17"/>
          <p:cNvSpPr/>
          <p:nvPr/>
        </p:nvSpPr>
        <p:spPr>
          <a:xfrm>
            <a:off x="6248400" y="5943600"/>
            <a:ext cx="2895600" cy="914400"/>
          </a:xfrm>
          <a:prstGeom prst="bevel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ko-KR">
              <a:solidFill>
                <a:srgbClr val="FFFFFF"/>
              </a:solidFill>
              <a:effectLst>
                <a:outerShdw blurRad="38100" dist="38100" dir="2700000" algn="tl">
                  <a:srgbClr val="EEECE1"/>
                </a:outerShdw>
              </a:effectLst>
              <a:ea typeface="굴림" charset="-127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6400800" y="5934670"/>
            <a:ext cx="274320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b="1" spc="50" dirty="0" smtClean="0">
                <a:ln w="28575" cmpd="sng">
                  <a:solidFill>
                    <a:srgbClr val="92D050"/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Not So Slim Jim" pitchFamily="2" charset="0"/>
              </a:rPr>
              <a:t>Reveal</a:t>
            </a:r>
            <a:endParaRPr lang="en-US" sz="6000" b="1" spc="50" dirty="0">
              <a:ln w="28575" cmpd="sng">
                <a:solidFill>
                  <a:srgbClr val="92D050"/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Not So Slim Jim" pitchFamily="2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57224" y="3811012"/>
            <a:ext cx="8286776" cy="304698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r>
              <a:rPr lang="en-US" altLang="ko-KR" sz="9600" b="1" dirty="0" smtClean="0">
                <a:ln w="5715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Snap ITC" pitchFamily="82" charset="0"/>
              </a:rPr>
              <a:t>It’s a giraffe</a:t>
            </a:r>
            <a:endParaRPr lang="ko-KR" altLang="en-US" sz="9600" b="1" dirty="0">
              <a:ln w="5715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rgbClr val="FF0000"/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Snap ITC" pitchFamily="82" charset="0"/>
            </a:endParaRPr>
          </a:p>
        </p:txBody>
      </p:sp>
      <p:sp>
        <p:nvSpPr>
          <p:cNvPr id="42" name="Action Button: End 41">
            <a:hlinkClick r:id="" action="ppaction://hlinkshowjump?jump=nextslide" highlightClick="1"/>
          </p:cNvPr>
          <p:cNvSpPr/>
          <p:nvPr/>
        </p:nvSpPr>
        <p:spPr>
          <a:xfrm>
            <a:off x="0" y="6072206"/>
            <a:ext cx="785818" cy="785794"/>
          </a:xfrm>
          <a:prstGeom prst="actionButtonEnd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from="(ppt_x)" to="(ppt_x+1)" calcmode="lin" valueType="num">
                                      <p:cBhvr>
                                        <p:cTn id="1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8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  <p:to>
                                        <p:strVal val="-1.0"/>
                                      </p:to>
                                    </p:se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0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1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from="(ppt_x)" to="(ppt_x+1)" calcmode="lin" valueType="num">
                                      <p:cBhvr>
                                        <p:cTn id="1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0" dur="2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1" dur="8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  <p:to>
                                        <p:strVal val="-1.0"/>
                                      </p:to>
                                    </p:se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5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7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00000" y="450000"/>
                                      <p:to x="10000" y="10000"/>
                                    </p:animScale>
                                    <p:animScale>
                                      <p:cBhvr>
                                        <p:cTn id="148" dur="1230" decel="100000"/>
                                        <p:tgtEl>
                                          <p:spTgt spid="21"/>
                                        </p:tgtEl>
                                      </p:cBhvr>
                                      <p:from x="100000" y="100000"/>
                                      <p:to x="200000" y="450000"/>
                                    </p:animScale>
                                    <p:anim from="(ppt_x)" to="(0.5)" calcmode="lin" valueType="num">
                                      <p:cBhvr>
                                        <p:cTn id="149" dur="1230" decel="100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0.5)" to="(0.5)" calcmode="lin" valueType="num">
                                      <p:cBhvr>
                                        <p:cTn id="150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ppt_y+0.4)" calcmode="lin" valueType="num">
                                      <p:cBhvr>
                                        <p:cTn id="151" dur="1230" decel="100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 from="(ppt_y)" to="(ppt_y)" calcmode="lin" valueType="num">
                                      <p:cBhvr>
                                        <p:cTn id="152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2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2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2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2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2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2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9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4" fill="hold">
                      <p:stCondLst>
                        <p:cond delay="0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2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4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8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1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6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0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3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4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6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8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1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2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9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0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3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4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7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8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0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1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2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5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6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8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9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0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2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3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4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7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8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8" grpId="0" animBg="1"/>
      <p:bldP spid="28" grpId="1" animBg="1"/>
      <p:bldP spid="2" grpId="0" animBg="1"/>
      <p:bldP spid="3" grpId="0" animBg="1"/>
      <p:bldP spid="6" grpId="0" animBg="1"/>
      <p:bldP spid="6" grpId="1" animBg="1"/>
      <p:bldP spid="10" grpId="0" animBg="1"/>
      <p:bldP spid="14" grpId="0" animBg="1"/>
      <p:bldP spid="14" grpId="1" animBg="1"/>
      <p:bldP spid="21" grpId="0" animBg="1"/>
      <p:bldP spid="22" grpId="0" animBg="1"/>
      <p:bldP spid="22" grpId="1" animBg="1"/>
      <p:bldP spid="23" grpId="0" animBg="1"/>
      <p:bldP spid="24" grpId="0" animBg="1"/>
      <p:bldP spid="25" grpId="0" animBg="1"/>
      <p:bldP spid="26" grpId="0" animBg="1"/>
      <p:bldP spid="27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3" grpId="1" animBg="1"/>
      <p:bldP spid="34" grpId="0" animBg="1"/>
      <p:bldP spid="35" grpId="0" animBg="1"/>
      <p:bldP spid="36" grpId="0" animBg="1"/>
      <p:bldP spid="36" grpId="1" animBg="1"/>
      <p:bldP spid="37" grpId="0" animBg="1"/>
      <p:bldP spid="37" grpId="1" animBg="1"/>
      <p:bldP spid="38" grpId="0" animBg="1"/>
      <p:bldP spid="39" grpId="0" animBg="1"/>
      <p:bldP spid="40" grpId="0" animBg="1"/>
      <p:bldP spid="4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 descr="C:\Documents and Settings\user\My Documents\My Dropbox\animals\bunny 1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" y="0"/>
            <a:ext cx="9143997" cy="6857998"/>
          </a:xfrm>
          <a:prstGeom prst="rect">
            <a:avLst/>
          </a:prstGeom>
          <a:noFill/>
        </p:spPr>
      </p:pic>
      <p:grpSp>
        <p:nvGrpSpPr>
          <p:cNvPr id="3" name="Group 10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2" name="Picture 2" descr="C:\Documents and Settings\user\바탕 화면\Racoon_Has_A_Question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</p:spPr>
        </p:pic>
        <p:sp>
          <p:nvSpPr>
            <p:cNvPr id="10" name="TextBox 9"/>
            <p:cNvSpPr txBox="1"/>
            <p:nvPr/>
          </p:nvSpPr>
          <p:spPr>
            <a:xfrm>
              <a:off x="500034" y="0"/>
              <a:ext cx="2143140" cy="377026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perspectiveRelaxedModerately"/>
                <a:lightRig rig="threePt" dir="t"/>
              </a:scene3d>
              <a:sp3d extrusionH="57150">
                <a:bevelT w="82550" h="38100" prst="coolSlant"/>
              </a:sp3d>
            </a:bodyPr>
            <a:lstStyle/>
            <a:p>
              <a:pPr algn="ctr"/>
              <a:r>
                <a:rPr lang="en-US" altLang="ko-KR" sz="23900" dirty="0" smtClean="0">
                  <a:ln w="57150">
                    <a:solidFill>
                      <a:schemeClr val="tx1"/>
                    </a:solidFill>
                  </a:ln>
                  <a:solidFill>
                    <a:srgbClr val="FFFF00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Snap ITC" pitchFamily="82" charset="0"/>
                </a:rPr>
                <a:t>?</a:t>
              </a:r>
              <a:endParaRPr lang="ko-KR" altLang="en-US" sz="23900" dirty="0">
                <a:ln w="57150"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Snap ITC" pitchFamily="82" charset="0"/>
              </a:endParaRPr>
            </a:p>
          </p:txBody>
        </p:sp>
      </p:grpSp>
      <p:sp>
        <p:nvSpPr>
          <p:cNvPr id="7" name="Rectangle 6"/>
          <p:cNvSpPr/>
          <p:nvPr/>
        </p:nvSpPr>
        <p:spPr bwMode="auto">
          <a:xfrm>
            <a:off x="6781800" y="0"/>
            <a:ext cx="2362200" cy="792000"/>
          </a:xfrm>
          <a:prstGeom prst="rect">
            <a:avLst/>
          </a:prstGeom>
          <a:solidFill>
            <a:srgbClr val="FFC000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254000" dist="50800" dir="7440000" algn="ctr" rotWithShape="0">
              <a:srgbClr val="000000">
                <a:alpha val="80000"/>
              </a:srgbClr>
            </a:outerShdw>
          </a:effectLst>
          <a:scene3d>
            <a:camera prst="orthographicFront"/>
            <a:lightRig rig="threePt" dir="t"/>
          </a:scene3d>
          <a:sp3d>
            <a:bevelT w="95250" h="508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ko-KR" sz="4800" b="1" dirty="0" smtClean="0">
                <a:ln w="28575">
                  <a:solidFill>
                    <a:srgbClr val="002060"/>
                  </a:solidFill>
                </a:ln>
                <a:solidFill>
                  <a:srgbClr val="0070C0"/>
                </a:solidFill>
                <a:latin typeface="A.C.M.E. Secret Agent" pitchFamily="34" charset="0"/>
                <a:ea typeface="굴림" charset="-127"/>
              </a:rPr>
              <a:t>START</a:t>
            </a:r>
            <a:endParaRPr kumimoji="0" lang="ko-KR" altLang="en-US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3811012"/>
            <a:ext cx="9144000" cy="304698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en-US" altLang="ko-KR" sz="9600" b="1" dirty="0" smtClean="0">
                <a:ln w="5715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Snap ITC" pitchFamily="82" charset="0"/>
              </a:rPr>
              <a:t>It’s an elephant</a:t>
            </a:r>
            <a:endParaRPr lang="ko-KR" altLang="en-US" sz="9600" b="1" dirty="0">
              <a:ln w="5715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rgbClr val="FF0000"/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Snap ITC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3" dur="2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14465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en-US" altLang="ko-KR" sz="8800" b="1" dirty="0" smtClean="0">
                <a:ln w="5715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Snap ITC" pitchFamily="82" charset="0"/>
              </a:rPr>
              <a:t>What’s This?</a:t>
            </a:r>
            <a:endParaRPr lang="ko-KR" altLang="en-US" sz="8800" b="1" dirty="0">
              <a:ln w="5715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rgbClr val="FF0000"/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Snap ITC" pitchFamily="82" charset="0"/>
            </a:endParaRPr>
          </a:p>
        </p:txBody>
      </p:sp>
      <p:pic>
        <p:nvPicPr>
          <p:cNvPr id="2049" name="Picture 1" descr="C:\Documents and Settings\user\My Documents\My Dropbox\animals\frog2.jpg"/>
          <p:cNvPicPr>
            <a:picLocks noChangeAspect="1" noChangeArrowheads="1"/>
          </p:cNvPicPr>
          <p:nvPr/>
        </p:nvPicPr>
        <p:blipFill>
          <a:blip r:embed="rId2"/>
          <a:srcRect l="33415" t="12174" r="29160" b="38147"/>
          <a:stretch>
            <a:fillRect/>
          </a:stretch>
        </p:blipFill>
        <p:spPr bwMode="auto">
          <a:xfrm>
            <a:off x="2571736" y="1500174"/>
            <a:ext cx="3857675" cy="3857652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" name="Picture 1" descr="C:\Documents and Settings\user\My Documents\My Dropbox\animals\frog2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03539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5411450"/>
            <a:ext cx="9144000" cy="14465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en-US" altLang="ko-KR" sz="8800" b="1" dirty="0" smtClean="0">
                <a:ln w="5715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FF00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Snap ITC" pitchFamily="82" charset="0"/>
              </a:rPr>
              <a:t>It’s a bear</a:t>
            </a:r>
            <a:endParaRPr lang="ko-KR" altLang="en-US" sz="8800" b="1" dirty="0">
              <a:ln w="5715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rgbClr val="FFFF00"/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Snap ITC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000108"/>
            <a:ext cx="9144000" cy="520142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en-US" altLang="ko-KR" sz="16600" b="1" dirty="0" smtClean="0">
                <a:ln w="76200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Snap ITC" pitchFamily="82" charset="0"/>
              </a:rPr>
              <a:t>The </a:t>
            </a:r>
          </a:p>
          <a:p>
            <a:pPr algn="ctr"/>
            <a:r>
              <a:rPr lang="en-US" altLang="ko-KR" sz="16600" b="1" dirty="0" smtClean="0">
                <a:ln w="76200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Snap ITC" pitchFamily="82" charset="0"/>
              </a:rPr>
              <a:t>End!</a:t>
            </a:r>
            <a:endParaRPr lang="ko-KR" altLang="en-US" sz="16600" b="1" dirty="0">
              <a:ln w="76200">
                <a:solidFill>
                  <a:schemeClr val="bg1"/>
                </a:solidFill>
              </a:ln>
              <a:solidFill>
                <a:srgbClr val="FF0000"/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Snap ITC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 descr="C:\Documents and Settings\user\My Documents\My Dropbox\animals\bunny 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7998"/>
          </a:xfrm>
          <a:prstGeom prst="rect">
            <a:avLst/>
          </a:prstGeom>
          <a:noFill/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2" name="Picture 2" descr="C:\Documents and Settings\user\바탕 화면\Racoon_Has_A_Question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</p:spPr>
        </p:pic>
        <p:sp>
          <p:nvSpPr>
            <p:cNvPr id="10" name="TextBox 9"/>
            <p:cNvSpPr txBox="1"/>
            <p:nvPr/>
          </p:nvSpPr>
          <p:spPr>
            <a:xfrm>
              <a:off x="500034" y="0"/>
              <a:ext cx="2143140" cy="377026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perspectiveRelaxedModerately"/>
                <a:lightRig rig="threePt" dir="t"/>
              </a:scene3d>
              <a:sp3d extrusionH="57150">
                <a:bevelT w="82550" h="38100" prst="coolSlant"/>
              </a:sp3d>
            </a:bodyPr>
            <a:lstStyle/>
            <a:p>
              <a:pPr algn="ctr"/>
              <a:r>
                <a:rPr lang="en-US" altLang="ko-KR" sz="23900" dirty="0" smtClean="0">
                  <a:ln w="57150">
                    <a:solidFill>
                      <a:schemeClr val="tx1"/>
                    </a:solidFill>
                  </a:ln>
                  <a:solidFill>
                    <a:srgbClr val="FFFF00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Snap ITC" pitchFamily="82" charset="0"/>
                </a:rPr>
                <a:t>?</a:t>
              </a:r>
              <a:endParaRPr lang="ko-KR" altLang="en-US" sz="23900" dirty="0">
                <a:ln w="57150"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Snap ITC" pitchFamily="82" charset="0"/>
              </a:endParaRPr>
            </a:p>
          </p:txBody>
        </p:sp>
      </p:grpSp>
      <p:sp>
        <p:nvSpPr>
          <p:cNvPr id="7" name="Rectangle 6"/>
          <p:cNvSpPr/>
          <p:nvPr/>
        </p:nvSpPr>
        <p:spPr bwMode="auto">
          <a:xfrm>
            <a:off x="6781800" y="0"/>
            <a:ext cx="2362200" cy="792000"/>
          </a:xfrm>
          <a:prstGeom prst="rect">
            <a:avLst/>
          </a:prstGeom>
          <a:solidFill>
            <a:srgbClr val="FFC000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254000" dist="50800" dir="7440000" algn="ctr" rotWithShape="0">
              <a:srgbClr val="000000">
                <a:alpha val="80000"/>
              </a:srgbClr>
            </a:outerShdw>
          </a:effectLst>
          <a:scene3d>
            <a:camera prst="orthographicFront"/>
            <a:lightRig rig="threePt" dir="t"/>
          </a:scene3d>
          <a:sp3d>
            <a:bevelT w="95250" h="508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ko-KR" sz="4800" b="1" dirty="0" smtClean="0">
                <a:ln w="28575">
                  <a:solidFill>
                    <a:srgbClr val="002060"/>
                  </a:solidFill>
                </a:ln>
                <a:solidFill>
                  <a:srgbClr val="0070C0"/>
                </a:solidFill>
                <a:latin typeface="A.C.M.E. Secret Agent" pitchFamily="34" charset="0"/>
                <a:ea typeface="굴림" charset="-127"/>
              </a:rPr>
              <a:t>START</a:t>
            </a:r>
            <a:endParaRPr kumimoji="0" lang="ko-KR" altLang="en-US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3811012"/>
            <a:ext cx="9144000" cy="304698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en-US" altLang="ko-KR" sz="9600" b="1" dirty="0" smtClean="0">
                <a:ln w="5715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FF00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Snap ITC" pitchFamily="82" charset="0"/>
              </a:rPr>
              <a:t>It’s a Rabbit</a:t>
            </a:r>
            <a:endParaRPr lang="ko-KR" altLang="en-US" sz="9600" b="1" dirty="0">
              <a:ln w="5715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rgbClr val="FFFF00"/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Snap ITC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25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5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user\My Documents\My Dropbox\animals\do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8" name="Flowchart: Process 27"/>
          <p:cNvSpPr/>
          <p:nvPr/>
        </p:nvSpPr>
        <p:spPr>
          <a:xfrm>
            <a:off x="3490686" y="2746830"/>
            <a:ext cx="1828800" cy="1386114"/>
          </a:xfrm>
          <a:prstGeom prst="flowChartProcess">
            <a:avLst/>
          </a:prstGeom>
          <a:blipFill>
            <a:blip r:embed="rId3" cstate="print"/>
            <a:stretch>
              <a:fillRect/>
            </a:stretch>
          </a:blipFill>
          <a:ln w="3810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en-US" altLang="ko-KR">
              <a:solidFill>
                <a:srgbClr val="FFFFFF"/>
              </a:solidFill>
              <a:ea typeface="굴림" charset="-127"/>
            </a:endParaRPr>
          </a:p>
        </p:txBody>
      </p:sp>
      <p:sp>
        <p:nvSpPr>
          <p:cNvPr id="2" name="Flowchart: Process 1"/>
          <p:cNvSpPr/>
          <p:nvPr/>
        </p:nvSpPr>
        <p:spPr>
          <a:xfrm>
            <a:off x="5334000" y="0"/>
            <a:ext cx="1905000" cy="1335315"/>
          </a:xfrm>
          <a:prstGeom prst="flowChartProcess">
            <a:avLst/>
          </a:prstGeom>
          <a:blipFill>
            <a:blip r:embed="rId4" cstate="print"/>
            <a:stretch>
              <a:fillRect/>
            </a:stretch>
          </a:blipFill>
          <a:ln w="38100">
            <a:solidFill>
              <a:schemeClr val="tx1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ko-KR">
              <a:solidFill>
                <a:srgbClr val="FFFFFF"/>
              </a:solidFill>
              <a:ea typeface="굴림" charset="-127"/>
            </a:endParaRPr>
          </a:p>
        </p:txBody>
      </p:sp>
      <p:sp>
        <p:nvSpPr>
          <p:cNvPr id="3" name="Flowchart: Process 2"/>
          <p:cNvSpPr/>
          <p:nvPr/>
        </p:nvSpPr>
        <p:spPr>
          <a:xfrm>
            <a:off x="7239000" y="0"/>
            <a:ext cx="1905000" cy="1335315"/>
          </a:xfrm>
          <a:prstGeom prst="flowChartProcess">
            <a:avLst/>
          </a:prstGeom>
          <a:blipFill>
            <a:blip r:embed="rId4" cstate="print"/>
            <a:stretch>
              <a:fillRect/>
            </a:stretch>
          </a:blipFill>
          <a:ln w="38100">
            <a:solidFill>
              <a:schemeClr val="tx1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ko-KR">
              <a:solidFill>
                <a:srgbClr val="FFFFFF"/>
              </a:solidFill>
              <a:ea typeface="굴림" charset="-127"/>
            </a:endParaRPr>
          </a:p>
        </p:txBody>
      </p:sp>
      <p:sp>
        <p:nvSpPr>
          <p:cNvPr id="6" name="Flowchart: Process 5"/>
          <p:cNvSpPr/>
          <p:nvPr/>
        </p:nvSpPr>
        <p:spPr>
          <a:xfrm>
            <a:off x="3505200" y="0"/>
            <a:ext cx="1828800" cy="1335315"/>
          </a:xfrm>
          <a:prstGeom prst="flowChartProcess">
            <a:avLst/>
          </a:prstGeom>
          <a:blipFill>
            <a:blip r:embed="rId5" cstate="print"/>
            <a:stretch>
              <a:fillRect/>
            </a:stretch>
          </a:blipFill>
          <a:ln w="3810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en-US" altLang="ko-KR">
              <a:solidFill>
                <a:srgbClr val="FFFFFF"/>
              </a:solidFill>
              <a:ea typeface="굴림" charset="-127"/>
            </a:endParaRPr>
          </a:p>
        </p:txBody>
      </p:sp>
      <p:sp>
        <p:nvSpPr>
          <p:cNvPr id="10" name="Flowchart: Process 9"/>
          <p:cNvSpPr/>
          <p:nvPr/>
        </p:nvSpPr>
        <p:spPr>
          <a:xfrm>
            <a:off x="1738086" y="0"/>
            <a:ext cx="1752600" cy="1335315"/>
          </a:xfrm>
          <a:prstGeom prst="flowChartProcess">
            <a:avLst/>
          </a:prstGeom>
          <a:blipFill>
            <a:blip r:embed="rId6" cstate="print"/>
            <a:stretch>
              <a:fillRect/>
            </a:stretch>
          </a:blipFill>
          <a:ln w="38100">
            <a:solidFill>
              <a:schemeClr val="tx1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ko-KR">
              <a:solidFill>
                <a:srgbClr val="FFFFFF"/>
              </a:solidFill>
              <a:ea typeface="굴림" charset="-127"/>
            </a:endParaRPr>
          </a:p>
        </p:txBody>
      </p:sp>
      <p:sp>
        <p:nvSpPr>
          <p:cNvPr id="14" name="Flowchart: Process 13"/>
          <p:cNvSpPr/>
          <p:nvPr/>
        </p:nvSpPr>
        <p:spPr>
          <a:xfrm>
            <a:off x="0" y="0"/>
            <a:ext cx="1752600" cy="1350909"/>
          </a:xfrm>
          <a:prstGeom prst="flowChartProcess">
            <a:avLst/>
          </a:prstGeom>
          <a:blipFill>
            <a:blip r:embed="rId7" cstate="print"/>
            <a:stretch>
              <a:fillRect/>
            </a:stretch>
          </a:blipFill>
          <a:ln w="3810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en-US" altLang="ko-KR">
              <a:solidFill>
                <a:srgbClr val="FFFFFF"/>
              </a:solidFill>
              <a:ea typeface="굴림" charset="-127"/>
            </a:endParaRPr>
          </a:p>
        </p:txBody>
      </p:sp>
      <p:sp>
        <p:nvSpPr>
          <p:cNvPr id="21" name="Flowchart: Process 20"/>
          <p:cNvSpPr/>
          <p:nvPr/>
        </p:nvSpPr>
        <p:spPr>
          <a:xfrm>
            <a:off x="5319486" y="1306287"/>
            <a:ext cx="1905000" cy="1436914"/>
          </a:xfrm>
          <a:prstGeom prst="flowChartProcess">
            <a:avLst/>
          </a:prstGeom>
          <a:blipFill>
            <a:blip r:embed="rId8" cstate="print"/>
            <a:stretch>
              <a:fillRect/>
            </a:stretch>
          </a:blipFill>
          <a:ln w="38100">
            <a:solidFill>
              <a:schemeClr val="tx1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ko-KR">
              <a:solidFill>
                <a:srgbClr val="FFFFFF"/>
              </a:solidFill>
              <a:ea typeface="굴림" charset="-127"/>
            </a:endParaRPr>
          </a:p>
        </p:txBody>
      </p:sp>
      <p:sp>
        <p:nvSpPr>
          <p:cNvPr id="22" name="Flowchart: Process 21"/>
          <p:cNvSpPr/>
          <p:nvPr/>
        </p:nvSpPr>
        <p:spPr>
          <a:xfrm>
            <a:off x="7239000" y="1291773"/>
            <a:ext cx="1905000" cy="1436914"/>
          </a:xfrm>
          <a:prstGeom prst="flowChartProcess">
            <a:avLst/>
          </a:prstGeom>
          <a:blipFill>
            <a:blip r:embed="rId8" cstate="print"/>
            <a:stretch>
              <a:fillRect/>
            </a:stretch>
          </a:blipFill>
          <a:ln w="3810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en-US" altLang="ko-KR">
              <a:solidFill>
                <a:srgbClr val="FFFFFF"/>
              </a:solidFill>
              <a:ea typeface="굴림" charset="-127"/>
            </a:endParaRPr>
          </a:p>
        </p:txBody>
      </p:sp>
      <p:sp>
        <p:nvSpPr>
          <p:cNvPr id="23" name="Flowchart: Process 22"/>
          <p:cNvSpPr/>
          <p:nvPr/>
        </p:nvSpPr>
        <p:spPr>
          <a:xfrm>
            <a:off x="3505200" y="1320802"/>
            <a:ext cx="1828800" cy="1436914"/>
          </a:xfrm>
          <a:prstGeom prst="flowChartProcess">
            <a:avLst/>
          </a:prstGeom>
          <a:blipFill>
            <a:blip r:embed="rId9" cstate="print"/>
            <a:stretch>
              <a:fillRect/>
            </a:stretch>
          </a:blipFill>
          <a:ln w="38100">
            <a:solidFill>
              <a:schemeClr val="tx1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ko-KR">
              <a:solidFill>
                <a:srgbClr val="FFFFFF"/>
              </a:solidFill>
              <a:ea typeface="굴림" charset="-127"/>
            </a:endParaRPr>
          </a:p>
        </p:txBody>
      </p:sp>
      <p:sp>
        <p:nvSpPr>
          <p:cNvPr id="24" name="Flowchart: Process 23"/>
          <p:cNvSpPr/>
          <p:nvPr/>
        </p:nvSpPr>
        <p:spPr>
          <a:xfrm>
            <a:off x="1752600" y="1335315"/>
            <a:ext cx="1752600" cy="1436914"/>
          </a:xfrm>
          <a:prstGeom prst="flowChartProcess">
            <a:avLst/>
          </a:prstGeom>
          <a:blipFill>
            <a:blip r:embed="rId10" cstate="print"/>
            <a:stretch>
              <a:fillRect/>
            </a:stretch>
          </a:blipFill>
          <a:ln w="38100">
            <a:solidFill>
              <a:schemeClr val="tx1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ko-KR">
              <a:solidFill>
                <a:srgbClr val="FFFFFF"/>
              </a:solidFill>
              <a:ea typeface="굴림" charset="-127"/>
            </a:endParaRPr>
          </a:p>
        </p:txBody>
      </p:sp>
      <p:sp>
        <p:nvSpPr>
          <p:cNvPr id="25" name="Flowchart: Process 24"/>
          <p:cNvSpPr/>
          <p:nvPr/>
        </p:nvSpPr>
        <p:spPr>
          <a:xfrm>
            <a:off x="0" y="1349828"/>
            <a:ext cx="1752600" cy="1436915"/>
          </a:xfrm>
          <a:prstGeom prst="flowChartProcess">
            <a:avLst/>
          </a:prstGeom>
          <a:blipFill>
            <a:blip r:embed="rId10" cstate="print"/>
            <a:stretch>
              <a:fillRect/>
            </a:stretch>
          </a:blipFill>
          <a:ln w="38100">
            <a:solidFill>
              <a:schemeClr val="tx1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ko-KR">
              <a:solidFill>
                <a:srgbClr val="FFFFFF"/>
              </a:solidFill>
              <a:ea typeface="굴림" charset="-127"/>
            </a:endParaRPr>
          </a:p>
        </p:txBody>
      </p:sp>
      <p:sp>
        <p:nvSpPr>
          <p:cNvPr id="26" name="Flowchart: Process 25"/>
          <p:cNvSpPr/>
          <p:nvPr/>
        </p:nvSpPr>
        <p:spPr>
          <a:xfrm>
            <a:off x="5334000" y="4140201"/>
            <a:ext cx="1905000" cy="1357086"/>
          </a:xfrm>
          <a:prstGeom prst="flowChartProcess">
            <a:avLst/>
          </a:prstGeom>
          <a:blipFill>
            <a:blip r:embed="rId11" cstate="print"/>
            <a:stretch>
              <a:fillRect/>
            </a:stretch>
          </a:blipFill>
          <a:ln w="38100">
            <a:solidFill>
              <a:schemeClr val="tx1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ko-KR">
              <a:solidFill>
                <a:srgbClr val="FFFFFF"/>
              </a:solidFill>
              <a:ea typeface="굴림" charset="-127"/>
            </a:endParaRPr>
          </a:p>
        </p:txBody>
      </p:sp>
      <p:sp>
        <p:nvSpPr>
          <p:cNvPr id="27" name="Flowchart: Process 26"/>
          <p:cNvSpPr/>
          <p:nvPr/>
        </p:nvSpPr>
        <p:spPr>
          <a:xfrm>
            <a:off x="7239000" y="2746830"/>
            <a:ext cx="1905000" cy="1386114"/>
          </a:xfrm>
          <a:prstGeom prst="flowChartProcess">
            <a:avLst/>
          </a:prstGeom>
          <a:blipFill>
            <a:blip r:embed="rId12" cstate="print"/>
            <a:stretch>
              <a:fillRect/>
            </a:stretch>
          </a:blipFill>
          <a:ln w="38100">
            <a:solidFill>
              <a:schemeClr val="tx1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ko-KR">
              <a:solidFill>
                <a:srgbClr val="FFFFFF"/>
              </a:solidFill>
              <a:ea typeface="굴림" charset="-127"/>
            </a:endParaRPr>
          </a:p>
        </p:txBody>
      </p:sp>
      <p:sp>
        <p:nvSpPr>
          <p:cNvPr id="29" name="Flowchart: Process 28"/>
          <p:cNvSpPr/>
          <p:nvPr/>
        </p:nvSpPr>
        <p:spPr>
          <a:xfrm>
            <a:off x="1752600" y="2761345"/>
            <a:ext cx="1752600" cy="1386114"/>
          </a:xfrm>
          <a:prstGeom prst="flowChartProcess">
            <a:avLst/>
          </a:prstGeom>
          <a:blipFill>
            <a:blip r:embed="rId13" cstate="print"/>
            <a:stretch>
              <a:fillRect/>
            </a:stretch>
          </a:blipFill>
          <a:ln w="38100">
            <a:solidFill>
              <a:schemeClr val="tx1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ko-KR">
              <a:solidFill>
                <a:srgbClr val="FFFFFF"/>
              </a:solidFill>
              <a:ea typeface="굴림" charset="-127"/>
            </a:endParaRPr>
          </a:p>
        </p:txBody>
      </p:sp>
      <p:sp>
        <p:nvSpPr>
          <p:cNvPr id="30" name="Flowchart: Process 29"/>
          <p:cNvSpPr/>
          <p:nvPr/>
        </p:nvSpPr>
        <p:spPr>
          <a:xfrm>
            <a:off x="0" y="2783114"/>
            <a:ext cx="1752600" cy="1382486"/>
          </a:xfrm>
          <a:prstGeom prst="flowChartProcess">
            <a:avLst/>
          </a:prstGeom>
          <a:blipFill>
            <a:blip r:embed="rId14" cstate="print"/>
            <a:stretch>
              <a:fillRect/>
            </a:stretch>
          </a:blipFill>
          <a:ln w="38100">
            <a:solidFill>
              <a:schemeClr val="tx1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ko-KR">
              <a:solidFill>
                <a:srgbClr val="FFFFFF"/>
              </a:solidFill>
              <a:ea typeface="굴림" charset="-127"/>
            </a:endParaRPr>
          </a:p>
        </p:txBody>
      </p:sp>
      <p:sp>
        <p:nvSpPr>
          <p:cNvPr id="31" name="Flowchart: Process 30"/>
          <p:cNvSpPr/>
          <p:nvPr/>
        </p:nvSpPr>
        <p:spPr>
          <a:xfrm>
            <a:off x="7239000" y="5500915"/>
            <a:ext cx="1905000" cy="1357086"/>
          </a:xfrm>
          <a:prstGeom prst="flowChartProcess">
            <a:avLst/>
          </a:prstGeom>
          <a:blipFill>
            <a:blip r:embed="rId11" cstate="print"/>
            <a:stretch>
              <a:fillRect/>
            </a:stretch>
          </a:blipFill>
          <a:ln w="38100">
            <a:solidFill>
              <a:schemeClr val="tx1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ko-KR">
              <a:solidFill>
                <a:srgbClr val="FFFFFF"/>
              </a:solidFill>
              <a:ea typeface="굴림" charset="-127"/>
            </a:endParaRPr>
          </a:p>
        </p:txBody>
      </p:sp>
      <p:sp>
        <p:nvSpPr>
          <p:cNvPr id="32" name="Flowchart: Process 31"/>
          <p:cNvSpPr/>
          <p:nvPr/>
        </p:nvSpPr>
        <p:spPr>
          <a:xfrm>
            <a:off x="5337630" y="2757715"/>
            <a:ext cx="1905000" cy="1386114"/>
          </a:xfrm>
          <a:prstGeom prst="flowChartProcess">
            <a:avLst/>
          </a:prstGeom>
          <a:blipFill>
            <a:blip r:embed="rId12" cstate="print"/>
            <a:stretch>
              <a:fillRect/>
            </a:stretch>
          </a:blipFill>
          <a:ln w="38100">
            <a:solidFill>
              <a:schemeClr val="tx1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ko-KR">
              <a:solidFill>
                <a:srgbClr val="FFFFFF"/>
              </a:solidFill>
              <a:ea typeface="굴림" charset="-127"/>
            </a:endParaRPr>
          </a:p>
        </p:txBody>
      </p:sp>
      <p:sp>
        <p:nvSpPr>
          <p:cNvPr id="33" name="Flowchart: Process 32"/>
          <p:cNvSpPr/>
          <p:nvPr/>
        </p:nvSpPr>
        <p:spPr>
          <a:xfrm>
            <a:off x="3490686" y="4136572"/>
            <a:ext cx="1828800" cy="1357086"/>
          </a:xfrm>
          <a:prstGeom prst="flowChartProcess">
            <a:avLst/>
          </a:prstGeom>
          <a:blipFill>
            <a:blip r:embed="rId15" cstate="print"/>
            <a:stretch>
              <a:fillRect/>
            </a:stretch>
          </a:blipFill>
          <a:ln w="3810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en-US" altLang="ko-KR">
              <a:solidFill>
                <a:srgbClr val="FFFFFF"/>
              </a:solidFill>
              <a:ea typeface="굴림" charset="-127"/>
            </a:endParaRPr>
          </a:p>
        </p:txBody>
      </p:sp>
      <p:sp>
        <p:nvSpPr>
          <p:cNvPr id="34" name="Flowchart: Process 33"/>
          <p:cNvSpPr/>
          <p:nvPr/>
        </p:nvSpPr>
        <p:spPr>
          <a:xfrm>
            <a:off x="1738086" y="4136572"/>
            <a:ext cx="1752600" cy="1357086"/>
          </a:xfrm>
          <a:prstGeom prst="flowChartProcess">
            <a:avLst/>
          </a:prstGeom>
          <a:blipFill>
            <a:blip r:embed="rId16" cstate="print"/>
            <a:stretch>
              <a:fillRect/>
            </a:stretch>
          </a:blipFill>
          <a:ln w="38100">
            <a:solidFill>
              <a:schemeClr val="tx1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ko-KR">
              <a:solidFill>
                <a:srgbClr val="FFFFFF"/>
              </a:solidFill>
              <a:ea typeface="굴림" charset="-127"/>
            </a:endParaRPr>
          </a:p>
        </p:txBody>
      </p:sp>
      <p:sp>
        <p:nvSpPr>
          <p:cNvPr id="35" name="Flowchart: Process 34"/>
          <p:cNvSpPr/>
          <p:nvPr/>
        </p:nvSpPr>
        <p:spPr>
          <a:xfrm>
            <a:off x="0" y="4151085"/>
            <a:ext cx="1752600" cy="1357086"/>
          </a:xfrm>
          <a:prstGeom prst="flowChartProcess">
            <a:avLst/>
          </a:prstGeom>
          <a:blipFill>
            <a:blip r:embed="rId16" cstate="print"/>
            <a:stretch>
              <a:fillRect/>
            </a:stretch>
          </a:blipFill>
          <a:ln w="38100">
            <a:solidFill>
              <a:schemeClr val="tx1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ko-KR">
              <a:solidFill>
                <a:srgbClr val="FFFFFF"/>
              </a:solidFill>
              <a:ea typeface="굴림" charset="-127"/>
            </a:endParaRPr>
          </a:p>
        </p:txBody>
      </p:sp>
      <p:sp>
        <p:nvSpPr>
          <p:cNvPr id="36" name="Flowchart: Process 35"/>
          <p:cNvSpPr/>
          <p:nvPr/>
        </p:nvSpPr>
        <p:spPr>
          <a:xfrm>
            <a:off x="5334000" y="5500915"/>
            <a:ext cx="1905000" cy="1357086"/>
          </a:xfrm>
          <a:prstGeom prst="flowChartProcess">
            <a:avLst/>
          </a:prstGeom>
          <a:blipFill>
            <a:blip r:embed="rId11" cstate="print"/>
            <a:stretch>
              <a:fillRect/>
            </a:stretch>
          </a:blipFill>
          <a:ln w="3810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en-US" altLang="ko-KR">
              <a:solidFill>
                <a:srgbClr val="FFFFFF"/>
              </a:solidFill>
              <a:ea typeface="굴림" charset="-127"/>
            </a:endParaRPr>
          </a:p>
        </p:txBody>
      </p:sp>
      <p:sp>
        <p:nvSpPr>
          <p:cNvPr id="37" name="Flowchart: Process 36"/>
          <p:cNvSpPr/>
          <p:nvPr/>
        </p:nvSpPr>
        <p:spPr>
          <a:xfrm>
            <a:off x="7239000" y="4131108"/>
            <a:ext cx="1905000" cy="1357086"/>
          </a:xfrm>
          <a:prstGeom prst="flowChartProcess">
            <a:avLst/>
          </a:prstGeom>
          <a:blipFill>
            <a:blip r:embed="rId11" cstate="print"/>
            <a:stretch>
              <a:fillRect/>
            </a:stretch>
          </a:blipFill>
          <a:ln w="3810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en-US" altLang="ko-KR">
              <a:solidFill>
                <a:srgbClr val="FFFFFF"/>
              </a:solidFill>
              <a:ea typeface="굴림" charset="-127"/>
            </a:endParaRPr>
          </a:p>
        </p:txBody>
      </p:sp>
      <p:sp>
        <p:nvSpPr>
          <p:cNvPr id="38" name="Flowchart: Process 37"/>
          <p:cNvSpPr/>
          <p:nvPr/>
        </p:nvSpPr>
        <p:spPr>
          <a:xfrm>
            <a:off x="3505200" y="5500915"/>
            <a:ext cx="1828800" cy="1357086"/>
          </a:xfrm>
          <a:prstGeom prst="flowChartProcess">
            <a:avLst/>
          </a:prstGeom>
          <a:blipFill>
            <a:blip r:embed="rId15" cstate="print"/>
            <a:stretch>
              <a:fillRect/>
            </a:stretch>
          </a:blipFill>
          <a:ln w="38100">
            <a:solidFill>
              <a:schemeClr val="tx1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ko-KR">
              <a:solidFill>
                <a:srgbClr val="FFFFFF"/>
              </a:solidFill>
              <a:ea typeface="굴림" charset="-127"/>
            </a:endParaRPr>
          </a:p>
        </p:txBody>
      </p:sp>
      <p:sp>
        <p:nvSpPr>
          <p:cNvPr id="39" name="Flowchart: Process 38"/>
          <p:cNvSpPr/>
          <p:nvPr/>
        </p:nvSpPr>
        <p:spPr>
          <a:xfrm>
            <a:off x="1752600" y="5500915"/>
            <a:ext cx="1752600" cy="1357086"/>
          </a:xfrm>
          <a:prstGeom prst="flowChartProcess">
            <a:avLst/>
          </a:prstGeom>
          <a:blipFill>
            <a:blip r:embed="rId16" cstate="print"/>
            <a:stretch>
              <a:fillRect/>
            </a:stretch>
          </a:blipFill>
          <a:ln w="38100">
            <a:solidFill>
              <a:schemeClr val="tx1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ko-KR">
              <a:solidFill>
                <a:srgbClr val="FFFFFF"/>
              </a:solidFill>
              <a:ea typeface="굴림" charset="-127"/>
            </a:endParaRPr>
          </a:p>
        </p:txBody>
      </p:sp>
      <p:sp>
        <p:nvSpPr>
          <p:cNvPr id="40" name="Flowchart: Process 39"/>
          <p:cNvSpPr/>
          <p:nvPr/>
        </p:nvSpPr>
        <p:spPr>
          <a:xfrm>
            <a:off x="0" y="5500914"/>
            <a:ext cx="1752600" cy="1357086"/>
          </a:xfrm>
          <a:prstGeom prst="flowChartProcess">
            <a:avLst/>
          </a:prstGeom>
          <a:blipFill>
            <a:blip r:embed="rId16" cstate="print"/>
            <a:stretch>
              <a:fillRect/>
            </a:stretch>
          </a:blipFill>
          <a:ln w="38100">
            <a:solidFill>
              <a:schemeClr val="tx1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ko-KR">
              <a:solidFill>
                <a:srgbClr val="FFFFFF"/>
              </a:solidFill>
              <a:ea typeface="굴림" charset="-127"/>
            </a:endParaRPr>
          </a:p>
        </p:txBody>
      </p:sp>
      <p:sp>
        <p:nvSpPr>
          <p:cNvPr id="18" name="Bevel 17"/>
          <p:cNvSpPr/>
          <p:nvPr/>
        </p:nvSpPr>
        <p:spPr>
          <a:xfrm>
            <a:off x="6248400" y="5943600"/>
            <a:ext cx="2895600" cy="914400"/>
          </a:xfrm>
          <a:prstGeom prst="bevel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ko-KR">
              <a:solidFill>
                <a:srgbClr val="FFFFFF"/>
              </a:solidFill>
              <a:effectLst>
                <a:outerShdw blurRad="38100" dist="38100" dir="2700000" algn="tl">
                  <a:srgbClr val="EEECE1"/>
                </a:outerShdw>
              </a:effectLst>
              <a:ea typeface="굴림" charset="-127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6400800" y="5934670"/>
            <a:ext cx="274320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b="1" spc="50" dirty="0" smtClean="0">
                <a:ln w="28575" cmpd="sng">
                  <a:solidFill>
                    <a:srgbClr val="92D050"/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Not So Slim Jim" pitchFamily="2" charset="0"/>
              </a:rPr>
              <a:t>Reveal</a:t>
            </a:r>
            <a:endParaRPr lang="en-US" sz="6000" b="1" spc="50" dirty="0">
              <a:ln w="28575" cmpd="sng">
                <a:solidFill>
                  <a:srgbClr val="92D050"/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Not So Slim Jim" pitchFamily="2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0" y="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en-US" altLang="ko-KR" sz="9600" b="1" dirty="0" smtClean="0">
                <a:ln w="5715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Snap ITC" pitchFamily="82" charset="0"/>
              </a:rPr>
              <a:t>It’s a Dog</a:t>
            </a:r>
            <a:endParaRPr lang="ko-KR" altLang="en-US" sz="9600" b="1" dirty="0">
              <a:ln w="5715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rgbClr val="FF0000"/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Snap ITC" pitchFamily="82" charset="0"/>
            </a:endParaRPr>
          </a:p>
        </p:txBody>
      </p:sp>
      <p:sp>
        <p:nvSpPr>
          <p:cNvPr id="42" name="Action Button: End 41">
            <a:hlinkClick r:id="" action="ppaction://hlinkshowjump?jump=nextslide" highlightClick="1"/>
          </p:cNvPr>
          <p:cNvSpPr/>
          <p:nvPr/>
        </p:nvSpPr>
        <p:spPr>
          <a:xfrm>
            <a:off x="0" y="6072206"/>
            <a:ext cx="785818" cy="785794"/>
          </a:xfrm>
          <a:prstGeom prst="actionButtonEnd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from="(ppt_x)" to="(ppt_x+1)" calcmode="lin" valueType="num">
                                      <p:cBhvr>
                                        <p:cTn id="1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8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  <p:to>
                                        <p:strVal val="-1.0"/>
                                      </p:to>
                                    </p:se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0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1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from="(ppt_x)" to="(ppt_x+1)" calcmode="lin" valueType="num">
                                      <p:cBhvr>
                                        <p:cTn id="1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0" dur="2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1" dur="8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  <p:to>
                                        <p:strVal val="-1.0"/>
                                      </p:to>
                                    </p:se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5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7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00000" y="450000"/>
                                      <p:to x="10000" y="10000"/>
                                    </p:animScale>
                                    <p:animScale>
                                      <p:cBhvr>
                                        <p:cTn id="148" dur="1230" decel="100000"/>
                                        <p:tgtEl>
                                          <p:spTgt spid="21"/>
                                        </p:tgtEl>
                                      </p:cBhvr>
                                      <p:from x="100000" y="100000"/>
                                      <p:to x="200000" y="450000"/>
                                    </p:animScale>
                                    <p:anim from="(ppt_x)" to="(0.5)" calcmode="lin" valueType="num">
                                      <p:cBhvr>
                                        <p:cTn id="149" dur="1230" decel="100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0.5)" to="(0.5)" calcmode="lin" valueType="num">
                                      <p:cBhvr>
                                        <p:cTn id="150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ppt_y+0.4)" calcmode="lin" valueType="num">
                                      <p:cBhvr>
                                        <p:cTn id="151" dur="1230" decel="100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 from="(ppt_y)" to="(ppt_y)" calcmode="lin" valueType="num">
                                      <p:cBhvr>
                                        <p:cTn id="152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2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2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2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2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2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2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9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4" fill="hold">
                      <p:stCondLst>
                        <p:cond delay="0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2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4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8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1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6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0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3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4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6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8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1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2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9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0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3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4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7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8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0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1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2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5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6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8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9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0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2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3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4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7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8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8" grpId="0" animBg="1"/>
      <p:bldP spid="28" grpId="1" animBg="1"/>
      <p:bldP spid="2" grpId="0" animBg="1"/>
      <p:bldP spid="3" grpId="0" animBg="1"/>
      <p:bldP spid="6" grpId="0" animBg="1"/>
      <p:bldP spid="6" grpId="1" animBg="1"/>
      <p:bldP spid="10" grpId="0" animBg="1"/>
      <p:bldP spid="14" grpId="0" animBg="1"/>
      <p:bldP spid="14" grpId="1" animBg="1"/>
      <p:bldP spid="21" grpId="0" animBg="1"/>
      <p:bldP spid="22" grpId="0" animBg="1"/>
      <p:bldP spid="22" grpId="1" animBg="1"/>
      <p:bldP spid="23" grpId="0" animBg="1"/>
      <p:bldP spid="24" grpId="0" animBg="1"/>
      <p:bldP spid="25" grpId="0" animBg="1"/>
      <p:bldP spid="26" grpId="0" animBg="1"/>
      <p:bldP spid="27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3" grpId="1" animBg="1"/>
      <p:bldP spid="34" grpId="0" animBg="1"/>
      <p:bldP spid="35" grpId="0" animBg="1"/>
      <p:bldP spid="36" grpId="0" animBg="1"/>
      <p:bldP spid="36" grpId="1" animBg="1"/>
      <p:bldP spid="37" grpId="0" animBg="1"/>
      <p:bldP spid="37" grpId="1" animBg="1"/>
      <p:bldP spid="38" grpId="0" animBg="1"/>
      <p:bldP spid="39" grpId="0" animBg="1"/>
      <p:bldP spid="40" grpId="0" animBg="1"/>
      <p:bldP spid="4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zastavki.com/pictures/1600x1200/Nature_Forest__003887_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6879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0" y="3811012"/>
            <a:ext cx="9144000" cy="304698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en-US" altLang="ko-KR" sz="9600" b="1" dirty="0" smtClean="0">
                <a:ln w="5715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Snap ITC" pitchFamily="82" charset="0"/>
              </a:rPr>
              <a:t>It’s a</a:t>
            </a:r>
          </a:p>
          <a:p>
            <a:pPr algn="ctr"/>
            <a:r>
              <a:rPr lang="en-US" altLang="ko-KR" sz="9600" b="1" dirty="0" smtClean="0">
                <a:ln w="5715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Snap ITC" pitchFamily="82" charset="0"/>
              </a:rPr>
              <a:t>Butterfly</a:t>
            </a:r>
            <a:endParaRPr lang="ko-KR" altLang="en-US" sz="9600" b="1" dirty="0">
              <a:ln w="5715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rgbClr val="FF0000"/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Snap ITC" pitchFamily="82" charset="0"/>
            </a:endParaRPr>
          </a:p>
        </p:txBody>
      </p:sp>
      <p:pic>
        <p:nvPicPr>
          <p:cNvPr id="3076" name="Picture 4" descr="C:\Documents and Settings\user\바탕 화면\butterfly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40846" y="7715280"/>
            <a:ext cx="3006308" cy="1928826"/>
          </a:xfrm>
          <a:prstGeom prst="rect">
            <a:avLst/>
          </a:prstGeom>
          <a:noFill/>
        </p:spPr>
      </p:pic>
      <p:pic>
        <p:nvPicPr>
          <p:cNvPr id="6" name="Picture 4" descr="C:\Documents and Settings\user\바탕 화면\butterfly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0298" y="785794"/>
            <a:ext cx="4143404" cy="26583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7037E-7 C -0.36077 -0.12083 -0.72153 -0.24167 -0.6875 -0.35556 C -0.65348 -0.46945 0.07847 -0.50648 0.20416 -0.68333 C 0.32986 -0.86019 0.15416 -1.3757 0.06666 -1.41667 C -0.02084 -1.45718 -0.15973 -1.15833 -0.32084 -0.92778 C -0.48195 -0.69722 -0.66945 -0.1 -0.9 -0.03333 C -1.13056 0.03333 -1.89028 -0.40185 -1.70417 -0.52778 C -1.51806 -0.6537 -0.01736 -0.53889 0.21666 -0.78889 C 0.45069 -1.03889 -0.14167 -2.18333 -0.3 -2.02778 C -0.45834 -1.87222 -0.6875 -0.23426 -0.73334 0.14444 " pathEditMode="relative" ptsTypes="aaaaaaaaaA">
                                      <p:cBhvr>
                                        <p:cTn id="6" dur="5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14465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en-US" altLang="ko-KR" sz="8800" b="1" dirty="0" smtClean="0">
                <a:ln w="5715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Snap ITC" pitchFamily="82" charset="0"/>
              </a:rPr>
              <a:t>What’s This?</a:t>
            </a:r>
            <a:endParaRPr lang="ko-KR" altLang="en-US" sz="8800" b="1" dirty="0">
              <a:ln w="5715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rgbClr val="FF0000"/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Snap ITC" pitchFamily="82" charset="0"/>
            </a:endParaRPr>
          </a:p>
        </p:txBody>
      </p:sp>
      <p:pic>
        <p:nvPicPr>
          <p:cNvPr id="2049" name="Picture 1" descr="C:\Documents and Settings\user\My Documents\My Dropbox\animals\frog2.jpg"/>
          <p:cNvPicPr>
            <a:picLocks noChangeAspect="1" noChangeArrowheads="1"/>
          </p:cNvPicPr>
          <p:nvPr/>
        </p:nvPicPr>
        <p:blipFill>
          <a:blip r:embed="rId2"/>
          <a:srcRect l="27187" t="33750" r="45156" b="34374"/>
          <a:stretch>
            <a:fillRect/>
          </a:stretch>
        </p:blipFill>
        <p:spPr bwMode="auto">
          <a:xfrm>
            <a:off x="2428860" y="1643050"/>
            <a:ext cx="4214842" cy="3643338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" name="Picture 1" descr="C:\Documents and Settings\user\My Documents\My Dropbox\animals\frog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5411450"/>
            <a:ext cx="9144000" cy="14465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en-US" altLang="ko-KR" sz="8800" b="1" dirty="0" smtClean="0">
                <a:ln w="5715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FF00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Snap ITC" pitchFamily="82" charset="0"/>
              </a:rPr>
              <a:t>It’s a frog</a:t>
            </a:r>
            <a:endParaRPr lang="ko-KR" altLang="en-US" sz="8800" b="1" dirty="0">
              <a:ln w="5715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rgbClr val="FFFF00"/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Snap ITC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Documents and Settings\user\My Documents\My Dropbox\animals\monkey1.jpg"/>
          <p:cNvPicPr>
            <a:picLocks noChangeAspect="1" noChangeArrowheads="1"/>
          </p:cNvPicPr>
          <p:nvPr/>
        </p:nvPicPr>
        <p:blipFill>
          <a:blip r:embed="rId2"/>
          <a:srcRect l="7429" t="13083" r="14996" b="934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0" y="0"/>
            <a:ext cx="9144000" cy="14465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en-US" altLang="ko-KR" sz="8800" b="1" dirty="0" smtClean="0">
                <a:ln w="5715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Snap ITC" pitchFamily="82" charset="0"/>
              </a:rPr>
              <a:t>What’s that?</a:t>
            </a:r>
            <a:endParaRPr lang="ko-KR" altLang="en-US" sz="8800" b="1" dirty="0">
              <a:ln w="5715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rgbClr val="FF0000"/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Snap ITC" pitchFamily="8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3811012"/>
            <a:ext cx="9144000" cy="304698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en-US" altLang="ko-KR" sz="9600" b="1" dirty="0" smtClean="0">
                <a:ln w="5715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00B0F0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Snap ITC" pitchFamily="82" charset="0"/>
              </a:rPr>
              <a:t>It’s a monkey</a:t>
            </a:r>
            <a:endParaRPr lang="ko-KR" altLang="en-US" sz="9600" b="1" dirty="0">
              <a:ln w="5715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rgbClr val="00B0F0"/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Snap ITC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14465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en-US" altLang="ko-KR" sz="8800" b="1" dirty="0" smtClean="0">
                <a:ln w="5715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Snap ITC" pitchFamily="82" charset="0"/>
              </a:rPr>
              <a:t>What’s This?</a:t>
            </a:r>
            <a:endParaRPr lang="ko-KR" altLang="en-US" sz="8800" b="1" dirty="0">
              <a:ln w="5715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rgbClr val="FF0000"/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Snap ITC" pitchFamily="82" charset="0"/>
            </a:endParaRPr>
          </a:p>
        </p:txBody>
      </p:sp>
      <p:pic>
        <p:nvPicPr>
          <p:cNvPr id="2049" name="Picture 1" descr="C:\Documents and Settings\user\My Documents\My Dropbox\animals\frog2.jpg"/>
          <p:cNvPicPr>
            <a:picLocks noChangeAspect="1" noChangeArrowheads="1"/>
          </p:cNvPicPr>
          <p:nvPr/>
        </p:nvPicPr>
        <p:blipFill>
          <a:blip r:embed="rId2"/>
          <a:srcRect l="53259" t="21622" r="954" b="12242"/>
          <a:stretch>
            <a:fillRect/>
          </a:stretch>
        </p:blipFill>
        <p:spPr bwMode="auto">
          <a:xfrm>
            <a:off x="2643174" y="1500174"/>
            <a:ext cx="3429024" cy="3714776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" name="Picture 1" descr="C:\Documents and Settings\user\My Documents\My Dropbox\animals\frog2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5411450"/>
            <a:ext cx="9144000" cy="14465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en-US" altLang="ko-KR" sz="8800" b="1" dirty="0" smtClean="0">
                <a:ln w="5715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FF00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Snap ITC" pitchFamily="82" charset="0"/>
              </a:rPr>
              <a:t>It’s a lion</a:t>
            </a:r>
            <a:endParaRPr lang="ko-KR" altLang="en-US" sz="8800" b="1" dirty="0">
              <a:ln w="5715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rgbClr val="FFFF00"/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Snap ITC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www.photography-match.com/views/images/gallery/Eroded_Iceberg_in_the_Lemaire_Channel_Antarctic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6878" cy="6857999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0" y="0"/>
            <a:ext cx="9144000" cy="304698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en-US" altLang="ko-KR" sz="9600" b="1" dirty="0" smtClean="0">
                <a:ln w="5715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Snap ITC" pitchFamily="82" charset="0"/>
              </a:rPr>
              <a:t>It’s a</a:t>
            </a:r>
          </a:p>
          <a:p>
            <a:pPr algn="ctr"/>
            <a:r>
              <a:rPr lang="en-US" altLang="ko-KR" sz="9600" b="1" dirty="0" smtClean="0">
                <a:ln w="5715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Snap ITC" pitchFamily="82" charset="0"/>
              </a:rPr>
              <a:t>penguin</a:t>
            </a:r>
            <a:endParaRPr lang="ko-KR" altLang="en-US" sz="9600" b="1" dirty="0">
              <a:ln w="5715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rgbClr val="FF0000"/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Snap ITC" pitchFamily="82" charset="0"/>
            </a:endParaRPr>
          </a:p>
        </p:txBody>
      </p:sp>
      <p:pic>
        <p:nvPicPr>
          <p:cNvPr id="6" name="Picture 4" descr="C:\Documents and Settings\user\바탕 화면\butterfly.pn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3071802" y="2500306"/>
            <a:ext cx="2767223" cy="2658379"/>
          </a:xfrm>
          <a:prstGeom prst="rect">
            <a:avLst/>
          </a:prstGeom>
          <a:noFill/>
        </p:spPr>
      </p:pic>
      <p:pic>
        <p:nvPicPr>
          <p:cNvPr id="7" name="Picture 4" descr="C:\Documents and Settings\user\바탕 화면\butterfly.pn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 rot="17936292" flipH="1">
            <a:off x="9569797" y="1064371"/>
            <a:ext cx="2857520" cy="2658379"/>
          </a:xfrm>
          <a:prstGeom prst="rect">
            <a:avLst/>
          </a:prstGeom>
          <a:noFill/>
        </p:spPr>
      </p:pic>
      <p:pic>
        <p:nvPicPr>
          <p:cNvPr id="8" name="Picture 4" descr="C:\Documents and Settings\user\바탕 화면\butterfly.pn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 rot="2656229">
            <a:off x="-4357750" y="7786718"/>
            <a:ext cx="2767223" cy="26583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7.40741E-7 C -0.05937 -0.02708 -0.11875 -0.05416 -0.20312 0.00417 C -0.2875 0.0625 -0.40625 0.28959 -0.50625 0.35 C -0.60625 0.41042 -0.72552 0.36459 -0.80312 0.36667 C -0.88073 0.36875 -0.88802 0.33959 -0.97187 0.3625 C -1.05573 0.38542 -1.23073 0.40209 -1.30625 0.50417 C -1.38177 0.60625 -1.44792 0.8625 -1.425 0.975 C -1.40208 1.0875 -1.19219 1.15348 -1.16875 1.17917 " pathEditMode="relative" ptsTypes="aaaaaa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61111E-6 -3.33333E-6 C 0.18541 -0.1206 0.37083 -0.24097 0.46875 -0.3125 C 0.56666 -0.38403 0.53263 -0.39653 0.5875 -0.42917 C 0.64218 -0.46181 0.72864 -0.49722 0.79687 -0.50833 C 0.86493 -0.51944 0.95208 -0.50694 0.99687 -0.49583 C 1.04166 -0.48472 1.02916 -0.46736 1.06545 -0.44167 C 1.10208 -0.41597 1.16493 -0.38333 1.21545 -0.34167 C 1.26597 -0.3 1.32604 -0.21597 1.36875 -0.19167 " pathEditMode="relative" ptsTypes="aaaaaaaA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user\My Documents\My Dropbox\animals\dog1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8" name="Flowchart: Process 27"/>
          <p:cNvSpPr/>
          <p:nvPr/>
        </p:nvSpPr>
        <p:spPr>
          <a:xfrm>
            <a:off x="3490686" y="2746830"/>
            <a:ext cx="1828800" cy="1386114"/>
          </a:xfrm>
          <a:prstGeom prst="flowChartProcess">
            <a:avLst/>
          </a:prstGeom>
          <a:blipFill>
            <a:blip r:embed="rId3" cstate="print"/>
            <a:stretch>
              <a:fillRect/>
            </a:stretch>
          </a:blipFill>
          <a:ln w="3810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en-US" altLang="ko-KR">
              <a:solidFill>
                <a:srgbClr val="FFFFFF"/>
              </a:solidFill>
              <a:ea typeface="굴림" charset="-127"/>
            </a:endParaRPr>
          </a:p>
        </p:txBody>
      </p:sp>
      <p:sp>
        <p:nvSpPr>
          <p:cNvPr id="2" name="Flowchart: Process 1"/>
          <p:cNvSpPr/>
          <p:nvPr/>
        </p:nvSpPr>
        <p:spPr>
          <a:xfrm>
            <a:off x="5334000" y="0"/>
            <a:ext cx="1905000" cy="1335315"/>
          </a:xfrm>
          <a:prstGeom prst="flowChartProcess">
            <a:avLst/>
          </a:prstGeom>
          <a:blipFill>
            <a:blip r:embed="rId4" cstate="print"/>
            <a:stretch>
              <a:fillRect/>
            </a:stretch>
          </a:blipFill>
          <a:ln w="38100">
            <a:solidFill>
              <a:schemeClr val="tx1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ko-KR">
              <a:solidFill>
                <a:srgbClr val="FFFFFF"/>
              </a:solidFill>
              <a:ea typeface="굴림" charset="-127"/>
            </a:endParaRPr>
          </a:p>
        </p:txBody>
      </p:sp>
      <p:sp>
        <p:nvSpPr>
          <p:cNvPr id="3" name="Flowchart: Process 2"/>
          <p:cNvSpPr/>
          <p:nvPr/>
        </p:nvSpPr>
        <p:spPr>
          <a:xfrm>
            <a:off x="7239000" y="0"/>
            <a:ext cx="1905000" cy="1335315"/>
          </a:xfrm>
          <a:prstGeom prst="flowChartProcess">
            <a:avLst/>
          </a:prstGeom>
          <a:blipFill>
            <a:blip r:embed="rId4" cstate="print"/>
            <a:stretch>
              <a:fillRect/>
            </a:stretch>
          </a:blipFill>
          <a:ln w="38100">
            <a:solidFill>
              <a:schemeClr val="tx1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ko-KR">
              <a:solidFill>
                <a:srgbClr val="FFFFFF"/>
              </a:solidFill>
              <a:ea typeface="굴림" charset="-127"/>
            </a:endParaRPr>
          </a:p>
        </p:txBody>
      </p:sp>
      <p:sp>
        <p:nvSpPr>
          <p:cNvPr id="6" name="Flowchart: Process 5"/>
          <p:cNvSpPr/>
          <p:nvPr/>
        </p:nvSpPr>
        <p:spPr>
          <a:xfrm>
            <a:off x="3505200" y="0"/>
            <a:ext cx="1828800" cy="1335315"/>
          </a:xfrm>
          <a:prstGeom prst="flowChartProcess">
            <a:avLst/>
          </a:prstGeom>
          <a:blipFill>
            <a:blip r:embed="rId5" cstate="print"/>
            <a:stretch>
              <a:fillRect/>
            </a:stretch>
          </a:blipFill>
          <a:ln w="3810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en-US" altLang="ko-KR">
              <a:solidFill>
                <a:srgbClr val="FFFFFF"/>
              </a:solidFill>
              <a:ea typeface="굴림" charset="-127"/>
            </a:endParaRPr>
          </a:p>
        </p:txBody>
      </p:sp>
      <p:sp>
        <p:nvSpPr>
          <p:cNvPr id="10" name="Flowchart: Process 9"/>
          <p:cNvSpPr/>
          <p:nvPr/>
        </p:nvSpPr>
        <p:spPr>
          <a:xfrm>
            <a:off x="1738086" y="0"/>
            <a:ext cx="1752600" cy="1335315"/>
          </a:xfrm>
          <a:prstGeom prst="flowChartProcess">
            <a:avLst/>
          </a:prstGeom>
          <a:blipFill>
            <a:blip r:embed="rId6" cstate="print"/>
            <a:stretch>
              <a:fillRect/>
            </a:stretch>
          </a:blipFill>
          <a:ln w="38100">
            <a:solidFill>
              <a:schemeClr val="tx1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ko-KR">
              <a:solidFill>
                <a:srgbClr val="FFFFFF"/>
              </a:solidFill>
              <a:ea typeface="굴림" charset="-127"/>
            </a:endParaRPr>
          </a:p>
        </p:txBody>
      </p:sp>
      <p:sp>
        <p:nvSpPr>
          <p:cNvPr id="14" name="Flowchart: Process 13"/>
          <p:cNvSpPr/>
          <p:nvPr/>
        </p:nvSpPr>
        <p:spPr>
          <a:xfrm>
            <a:off x="0" y="0"/>
            <a:ext cx="1752600" cy="1350909"/>
          </a:xfrm>
          <a:prstGeom prst="flowChartProcess">
            <a:avLst/>
          </a:prstGeom>
          <a:blipFill>
            <a:blip r:embed="rId7" cstate="print"/>
            <a:stretch>
              <a:fillRect/>
            </a:stretch>
          </a:blipFill>
          <a:ln w="3810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en-US" altLang="ko-KR">
              <a:solidFill>
                <a:srgbClr val="FFFFFF"/>
              </a:solidFill>
              <a:ea typeface="굴림" charset="-127"/>
            </a:endParaRPr>
          </a:p>
        </p:txBody>
      </p:sp>
      <p:sp>
        <p:nvSpPr>
          <p:cNvPr id="21" name="Flowchart: Process 20"/>
          <p:cNvSpPr/>
          <p:nvPr/>
        </p:nvSpPr>
        <p:spPr>
          <a:xfrm>
            <a:off x="5319486" y="1306287"/>
            <a:ext cx="1905000" cy="1436914"/>
          </a:xfrm>
          <a:prstGeom prst="flowChartProcess">
            <a:avLst/>
          </a:prstGeom>
          <a:blipFill>
            <a:blip r:embed="rId8" cstate="print"/>
            <a:stretch>
              <a:fillRect/>
            </a:stretch>
          </a:blipFill>
          <a:ln w="38100">
            <a:solidFill>
              <a:schemeClr val="tx1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ko-KR">
              <a:solidFill>
                <a:srgbClr val="FFFFFF"/>
              </a:solidFill>
              <a:ea typeface="굴림" charset="-127"/>
            </a:endParaRPr>
          </a:p>
        </p:txBody>
      </p:sp>
      <p:sp>
        <p:nvSpPr>
          <p:cNvPr id="22" name="Flowchart: Process 21"/>
          <p:cNvSpPr/>
          <p:nvPr/>
        </p:nvSpPr>
        <p:spPr>
          <a:xfrm>
            <a:off x="7239000" y="1291773"/>
            <a:ext cx="1905000" cy="1436914"/>
          </a:xfrm>
          <a:prstGeom prst="flowChartProcess">
            <a:avLst/>
          </a:prstGeom>
          <a:blipFill>
            <a:blip r:embed="rId8" cstate="print"/>
            <a:stretch>
              <a:fillRect/>
            </a:stretch>
          </a:blipFill>
          <a:ln w="3810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en-US" altLang="ko-KR">
              <a:solidFill>
                <a:srgbClr val="FFFFFF"/>
              </a:solidFill>
              <a:ea typeface="굴림" charset="-127"/>
            </a:endParaRPr>
          </a:p>
        </p:txBody>
      </p:sp>
      <p:sp>
        <p:nvSpPr>
          <p:cNvPr id="23" name="Flowchart: Process 22"/>
          <p:cNvSpPr/>
          <p:nvPr/>
        </p:nvSpPr>
        <p:spPr>
          <a:xfrm>
            <a:off x="3505200" y="1320802"/>
            <a:ext cx="1828800" cy="1436914"/>
          </a:xfrm>
          <a:prstGeom prst="flowChartProcess">
            <a:avLst/>
          </a:prstGeom>
          <a:blipFill>
            <a:blip r:embed="rId9" cstate="print"/>
            <a:stretch>
              <a:fillRect/>
            </a:stretch>
          </a:blipFill>
          <a:ln w="38100">
            <a:solidFill>
              <a:schemeClr val="tx1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ko-KR">
              <a:solidFill>
                <a:srgbClr val="FFFFFF"/>
              </a:solidFill>
              <a:ea typeface="굴림" charset="-127"/>
            </a:endParaRPr>
          </a:p>
        </p:txBody>
      </p:sp>
      <p:sp>
        <p:nvSpPr>
          <p:cNvPr id="24" name="Flowchart: Process 23"/>
          <p:cNvSpPr/>
          <p:nvPr/>
        </p:nvSpPr>
        <p:spPr>
          <a:xfrm>
            <a:off x="1752600" y="1335315"/>
            <a:ext cx="1752600" cy="1436914"/>
          </a:xfrm>
          <a:prstGeom prst="flowChartProcess">
            <a:avLst/>
          </a:prstGeom>
          <a:blipFill>
            <a:blip r:embed="rId10" cstate="print"/>
            <a:stretch>
              <a:fillRect/>
            </a:stretch>
          </a:blipFill>
          <a:ln w="38100">
            <a:solidFill>
              <a:schemeClr val="tx1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ko-KR">
              <a:solidFill>
                <a:srgbClr val="FFFFFF"/>
              </a:solidFill>
              <a:ea typeface="굴림" charset="-127"/>
            </a:endParaRPr>
          </a:p>
        </p:txBody>
      </p:sp>
      <p:sp>
        <p:nvSpPr>
          <p:cNvPr id="25" name="Flowchart: Process 24"/>
          <p:cNvSpPr/>
          <p:nvPr/>
        </p:nvSpPr>
        <p:spPr>
          <a:xfrm>
            <a:off x="0" y="1349828"/>
            <a:ext cx="1752600" cy="1436915"/>
          </a:xfrm>
          <a:prstGeom prst="flowChartProcess">
            <a:avLst/>
          </a:prstGeom>
          <a:blipFill>
            <a:blip r:embed="rId10" cstate="print"/>
            <a:stretch>
              <a:fillRect/>
            </a:stretch>
          </a:blipFill>
          <a:ln w="38100">
            <a:solidFill>
              <a:schemeClr val="tx1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ko-KR">
              <a:solidFill>
                <a:srgbClr val="FFFFFF"/>
              </a:solidFill>
              <a:ea typeface="굴림" charset="-127"/>
            </a:endParaRPr>
          </a:p>
        </p:txBody>
      </p:sp>
      <p:sp>
        <p:nvSpPr>
          <p:cNvPr id="26" name="Flowchart: Process 25"/>
          <p:cNvSpPr/>
          <p:nvPr/>
        </p:nvSpPr>
        <p:spPr>
          <a:xfrm>
            <a:off x="5334000" y="4140201"/>
            <a:ext cx="1905000" cy="1357086"/>
          </a:xfrm>
          <a:prstGeom prst="flowChartProcess">
            <a:avLst/>
          </a:prstGeom>
          <a:blipFill>
            <a:blip r:embed="rId11" cstate="print"/>
            <a:stretch>
              <a:fillRect/>
            </a:stretch>
          </a:blipFill>
          <a:ln w="38100">
            <a:solidFill>
              <a:schemeClr val="tx1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ko-KR">
              <a:solidFill>
                <a:srgbClr val="FFFFFF"/>
              </a:solidFill>
              <a:ea typeface="굴림" charset="-127"/>
            </a:endParaRPr>
          </a:p>
        </p:txBody>
      </p:sp>
      <p:sp>
        <p:nvSpPr>
          <p:cNvPr id="27" name="Flowchart: Process 26"/>
          <p:cNvSpPr/>
          <p:nvPr/>
        </p:nvSpPr>
        <p:spPr>
          <a:xfrm>
            <a:off x="7239000" y="2746830"/>
            <a:ext cx="1905000" cy="1386114"/>
          </a:xfrm>
          <a:prstGeom prst="flowChartProcess">
            <a:avLst/>
          </a:prstGeom>
          <a:blipFill>
            <a:blip r:embed="rId12" cstate="print"/>
            <a:stretch>
              <a:fillRect/>
            </a:stretch>
          </a:blipFill>
          <a:ln w="38100">
            <a:solidFill>
              <a:schemeClr val="tx1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ko-KR">
              <a:solidFill>
                <a:srgbClr val="FFFFFF"/>
              </a:solidFill>
              <a:ea typeface="굴림" charset="-127"/>
            </a:endParaRPr>
          </a:p>
        </p:txBody>
      </p:sp>
      <p:sp>
        <p:nvSpPr>
          <p:cNvPr id="29" name="Flowchart: Process 28"/>
          <p:cNvSpPr/>
          <p:nvPr/>
        </p:nvSpPr>
        <p:spPr>
          <a:xfrm>
            <a:off x="1752600" y="2761345"/>
            <a:ext cx="1752600" cy="1386114"/>
          </a:xfrm>
          <a:prstGeom prst="flowChartProcess">
            <a:avLst/>
          </a:prstGeom>
          <a:blipFill>
            <a:blip r:embed="rId13" cstate="print"/>
            <a:stretch>
              <a:fillRect/>
            </a:stretch>
          </a:blipFill>
          <a:ln w="38100">
            <a:solidFill>
              <a:schemeClr val="tx1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ko-KR">
              <a:solidFill>
                <a:srgbClr val="FFFFFF"/>
              </a:solidFill>
              <a:ea typeface="굴림" charset="-127"/>
            </a:endParaRPr>
          </a:p>
        </p:txBody>
      </p:sp>
      <p:sp>
        <p:nvSpPr>
          <p:cNvPr id="30" name="Flowchart: Process 29"/>
          <p:cNvSpPr/>
          <p:nvPr/>
        </p:nvSpPr>
        <p:spPr>
          <a:xfrm>
            <a:off x="0" y="2783114"/>
            <a:ext cx="1752600" cy="1382486"/>
          </a:xfrm>
          <a:prstGeom prst="flowChartProcess">
            <a:avLst/>
          </a:prstGeom>
          <a:blipFill>
            <a:blip r:embed="rId14" cstate="print"/>
            <a:stretch>
              <a:fillRect/>
            </a:stretch>
          </a:blipFill>
          <a:ln w="38100">
            <a:solidFill>
              <a:schemeClr val="tx1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ko-KR">
              <a:solidFill>
                <a:srgbClr val="FFFFFF"/>
              </a:solidFill>
              <a:ea typeface="굴림" charset="-127"/>
            </a:endParaRPr>
          </a:p>
        </p:txBody>
      </p:sp>
      <p:sp>
        <p:nvSpPr>
          <p:cNvPr id="31" name="Flowchart: Process 30"/>
          <p:cNvSpPr/>
          <p:nvPr/>
        </p:nvSpPr>
        <p:spPr>
          <a:xfrm>
            <a:off x="7239000" y="5500915"/>
            <a:ext cx="1905000" cy="1357086"/>
          </a:xfrm>
          <a:prstGeom prst="flowChartProcess">
            <a:avLst/>
          </a:prstGeom>
          <a:blipFill>
            <a:blip r:embed="rId11" cstate="print"/>
            <a:stretch>
              <a:fillRect/>
            </a:stretch>
          </a:blipFill>
          <a:ln w="38100">
            <a:solidFill>
              <a:schemeClr val="tx1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ko-KR">
              <a:solidFill>
                <a:srgbClr val="FFFFFF"/>
              </a:solidFill>
              <a:ea typeface="굴림" charset="-127"/>
            </a:endParaRPr>
          </a:p>
        </p:txBody>
      </p:sp>
      <p:sp>
        <p:nvSpPr>
          <p:cNvPr id="32" name="Flowchart: Process 31"/>
          <p:cNvSpPr/>
          <p:nvPr/>
        </p:nvSpPr>
        <p:spPr>
          <a:xfrm>
            <a:off x="5337630" y="2757715"/>
            <a:ext cx="1905000" cy="1386114"/>
          </a:xfrm>
          <a:prstGeom prst="flowChartProcess">
            <a:avLst/>
          </a:prstGeom>
          <a:blipFill>
            <a:blip r:embed="rId12" cstate="print"/>
            <a:stretch>
              <a:fillRect/>
            </a:stretch>
          </a:blipFill>
          <a:ln w="38100">
            <a:solidFill>
              <a:schemeClr val="tx1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ko-KR">
              <a:solidFill>
                <a:srgbClr val="FFFFFF"/>
              </a:solidFill>
              <a:ea typeface="굴림" charset="-127"/>
            </a:endParaRPr>
          </a:p>
        </p:txBody>
      </p:sp>
      <p:sp>
        <p:nvSpPr>
          <p:cNvPr id="33" name="Flowchart: Process 32"/>
          <p:cNvSpPr/>
          <p:nvPr/>
        </p:nvSpPr>
        <p:spPr>
          <a:xfrm>
            <a:off x="3490686" y="4136572"/>
            <a:ext cx="1828800" cy="1357086"/>
          </a:xfrm>
          <a:prstGeom prst="flowChartProcess">
            <a:avLst/>
          </a:prstGeom>
          <a:blipFill>
            <a:blip r:embed="rId15" cstate="print"/>
            <a:stretch>
              <a:fillRect/>
            </a:stretch>
          </a:blipFill>
          <a:ln w="3810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en-US" altLang="ko-KR">
              <a:solidFill>
                <a:srgbClr val="FFFFFF"/>
              </a:solidFill>
              <a:ea typeface="굴림" charset="-127"/>
            </a:endParaRPr>
          </a:p>
        </p:txBody>
      </p:sp>
      <p:sp>
        <p:nvSpPr>
          <p:cNvPr id="34" name="Flowchart: Process 33"/>
          <p:cNvSpPr/>
          <p:nvPr/>
        </p:nvSpPr>
        <p:spPr>
          <a:xfrm>
            <a:off x="1738086" y="4136572"/>
            <a:ext cx="1752600" cy="1357086"/>
          </a:xfrm>
          <a:prstGeom prst="flowChartProcess">
            <a:avLst/>
          </a:prstGeom>
          <a:blipFill>
            <a:blip r:embed="rId16" cstate="print"/>
            <a:stretch>
              <a:fillRect/>
            </a:stretch>
          </a:blipFill>
          <a:ln w="38100">
            <a:solidFill>
              <a:schemeClr val="tx1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ko-KR">
              <a:solidFill>
                <a:srgbClr val="FFFFFF"/>
              </a:solidFill>
              <a:ea typeface="굴림" charset="-127"/>
            </a:endParaRPr>
          </a:p>
        </p:txBody>
      </p:sp>
      <p:sp>
        <p:nvSpPr>
          <p:cNvPr id="35" name="Flowchart: Process 34"/>
          <p:cNvSpPr/>
          <p:nvPr/>
        </p:nvSpPr>
        <p:spPr>
          <a:xfrm>
            <a:off x="0" y="4151085"/>
            <a:ext cx="1752600" cy="1357086"/>
          </a:xfrm>
          <a:prstGeom prst="flowChartProcess">
            <a:avLst/>
          </a:prstGeom>
          <a:blipFill>
            <a:blip r:embed="rId16" cstate="print"/>
            <a:stretch>
              <a:fillRect/>
            </a:stretch>
          </a:blipFill>
          <a:ln w="38100">
            <a:solidFill>
              <a:schemeClr val="tx1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ko-KR">
              <a:solidFill>
                <a:srgbClr val="FFFFFF"/>
              </a:solidFill>
              <a:ea typeface="굴림" charset="-127"/>
            </a:endParaRPr>
          </a:p>
        </p:txBody>
      </p:sp>
      <p:sp>
        <p:nvSpPr>
          <p:cNvPr id="36" name="Flowchart: Process 35"/>
          <p:cNvSpPr/>
          <p:nvPr/>
        </p:nvSpPr>
        <p:spPr>
          <a:xfrm>
            <a:off x="5334000" y="5500915"/>
            <a:ext cx="1905000" cy="1357086"/>
          </a:xfrm>
          <a:prstGeom prst="flowChartProcess">
            <a:avLst/>
          </a:prstGeom>
          <a:blipFill>
            <a:blip r:embed="rId11" cstate="print"/>
            <a:stretch>
              <a:fillRect/>
            </a:stretch>
          </a:blipFill>
          <a:ln w="3810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en-US" altLang="ko-KR">
              <a:solidFill>
                <a:srgbClr val="FFFFFF"/>
              </a:solidFill>
              <a:ea typeface="굴림" charset="-127"/>
            </a:endParaRPr>
          </a:p>
        </p:txBody>
      </p:sp>
      <p:sp>
        <p:nvSpPr>
          <p:cNvPr id="37" name="Flowchart: Process 36"/>
          <p:cNvSpPr/>
          <p:nvPr/>
        </p:nvSpPr>
        <p:spPr>
          <a:xfrm>
            <a:off x="7239000" y="4131108"/>
            <a:ext cx="1905000" cy="1357086"/>
          </a:xfrm>
          <a:prstGeom prst="flowChartProcess">
            <a:avLst/>
          </a:prstGeom>
          <a:blipFill>
            <a:blip r:embed="rId11" cstate="print"/>
            <a:stretch>
              <a:fillRect/>
            </a:stretch>
          </a:blipFill>
          <a:ln w="3810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en-US" altLang="ko-KR">
              <a:solidFill>
                <a:srgbClr val="FFFFFF"/>
              </a:solidFill>
              <a:ea typeface="굴림" charset="-127"/>
            </a:endParaRPr>
          </a:p>
        </p:txBody>
      </p:sp>
      <p:sp>
        <p:nvSpPr>
          <p:cNvPr id="38" name="Flowchart: Process 37"/>
          <p:cNvSpPr/>
          <p:nvPr/>
        </p:nvSpPr>
        <p:spPr>
          <a:xfrm>
            <a:off x="3505200" y="5500915"/>
            <a:ext cx="1828800" cy="1357086"/>
          </a:xfrm>
          <a:prstGeom prst="flowChartProcess">
            <a:avLst/>
          </a:prstGeom>
          <a:blipFill>
            <a:blip r:embed="rId15" cstate="print"/>
            <a:stretch>
              <a:fillRect/>
            </a:stretch>
          </a:blipFill>
          <a:ln w="38100">
            <a:solidFill>
              <a:schemeClr val="tx1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ko-KR">
              <a:solidFill>
                <a:srgbClr val="FFFFFF"/>
              </a:solidFill>
              <a:ea typeface="굴림" charset="-127"/>
            </a:endParaRPr>
          </a:p>
        </p:txBody>
      </p:sp>
      <p:sp>
        <p:nvSpPr>
          <p:cNvPr id="39" name="Flowchart: Process 38"/>
          <p:cNvSpPr/>
          <p:nvPr/>
        </p:nvSpPr>
        <p:spPr>
          <a:xfrm>
            <a:off x="1752600" y="5500915"/>
            <a:ext cx="1752600" cy="1357086"/>
          </a:xfrm>
          <a:prstGeom prst="flowChartProcess">
            <a:avLst/>
          </a:prstGeom>
          <a:blipFill>
            <a:blip r:embed="rId16" cstate="print"/>
            <a:stretch>
              <a:fillRect/>
            </a:stretch>
          </a:blipFill>
          <a:ln w="38100">
            <a:solidFill>
              <a:schemeClr val="tx1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ko-KR">
              <a:solidFill>
                <a:srgbClr val="FFFFFF"/>
              </a:solidFill>
              <a:ea typeface="굴림" charset="-127"/>
            </a:endParaRPr>
          </a:p>
        </p:txBody>
      </p:sp>
      <p:sp>
        <p:nvSpPr>
          <p:cNvPr id="40" name="Flowchart: Process 39"/>
          <p:cNvSpPr/>
          <p:nvPr/>
        </p:nvSpPr>
        <p:spPr>
          <a:xfrm>
            <a:off x="0" y="5500914"/>
            <a:ext cx="1752600" cy="1357086"/>
          </a:xfrm>
          <a:prstGeom prst="flowChartProcess">
            <a:avLst/>
          </a:prstGeom>
          <a:blipFill>
            <a:blip r:embed="rId16" cstate="print"/>
            <a:stretch>
              <a:fillRect/>
            </a:stretch>
          </a:blipFill>
          <a:ln w="38100">
            <a:solidFill>
              <a:schemeClr val="tx1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ko-KR">
              <a:solidFill>
                <a:srgbClr val="FFFFFF"/>
              </a:solidFill>
              <a:ea typeface="굴림" charset="-127"/>
            </a:endParaRPr>
          </a:p>
        </p:txBody>
      </p:sp>
      <p:sp>
        <p:nvSpPr>
          <p:cNvPr id="18" name="Bevel 17"/>
          <p:cNvSpPr/>
          <p:nvPr/>
        </p:nvSpPr>
        <p:spPr>
          <a:xfrm>
            <a:off x="6248400" y="5943600"/>
            <a:ext cx="2895600" cy="914400"/>
          </a:xfrm>
          <a:prstGeom prst="bevel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ko-KR">
              <a:solidFill>
                <a:srgbClr val="FFFFFF"/>
              </a:solidFill>
              <a:effectLst>
                <a:outerShdw blurRad="38100" dist="38100" dir="2700000" algn="tl">
                  <a:srgbClr val="EEECE1"/>
                </a:outerShdw>
              </a:effectLst>
              <a:ea typeface="굴림" charset="-127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6400800" y="5934670"/>
            <a:ext cx="274320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b="1" spc="50" dirty="0" smtClean="0">
                <a:ln w="28575" cmpd="sng">
                  <a:solidFill>
                    <a:srgbClr val="92D050"/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Not So Slim Jim" pitchFamily="2" charset="0"/>
              </a:rPr>
              <a:t>Reveal</a:t>
            </a:r>
            <a:endParaRPr lang="en-US" sz="6000" b="1" spc="50" dirty="0">
              <a:ln w="28575" cmpd="sng">
                <a:solidFill>
                  <a:srgbClr val="92D050"/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Not So Slim Jim" pitchFamily="2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0" y="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en-US" altLang="ko-KR" sz="9600" b="1" dirty="0" smtClean="0">
                <a:ln w="5715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Snap ITC" pitchFamily="82" charset="0"/>
              </a:rPr>
              <a:t>It’s cows</a:t>
            </a:r>
            <a:endParaRPr lang="ko-KR" altLang="en-US" sz="9600" b="1" dirty="0">
              <a:ln w="5715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rgbClr val="FF0000"/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Snap ITC" pitchFamily="82" charset="0"/>
            </a:endParaRPr>
          </a:p>
        </p:txBody>
      </p:sp>
      <p:sp>
        <p:nvSpPr>
          <p:cNvPr id="42" name="Action Button: End 41">
            <a:hlinkClick r:id="" action="ppaction://hlinkshowjump?jump=nextslide" highlightClick="1"/>
          </p:cNvPr>
          <p:cNvSpPr/>
          <p:nvPr/>
        </p:nvSpPr>
        <p:spPr>
          <a:xfrm>
            <a:off x="0" y="6072206"/>
            <a:ext cx="785818" cy="785794"/>
          </a:xfrm>
          <a:prstGeom prst="actionButtonEnd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from="(ppt_x)" to="(ppt_x+1)" calcmode="lin" valueType="num">
                                      <p:cBhvr>
                                        <p:cTn id="1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8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  <p:to>
                                        <p:strVal val="-1.0"/>
                                      </p:to>
                                    </p:se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8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4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3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from="(ppt_x)" to="(ppt_x+1)" calcmode="lin" valueType="num">
                                      <p:cBhvr>
                                        <p:cTn id="12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28" dur="2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9" dur="8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  <p:to>
                                        <p:strVal val="-1.0"/>
                                      </p:to>
                                    </p:se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5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00000" y="450000"/>
                                      <p:to x="10000" y="10000"/>
                                    </p:animScale>
                                    <p:animScale>
                                      <p:cBhvr>
                                        <p:cTn id="136" dur="1230" decel="100000"/>
                                        <p:tgtEl>
                                          <p:spTgt spid="21"/>
                                        </p:tgtEl>
                                      </p:cBhvr>
                                      <p:from x="100000" y="100000"/>
                                      <p:to x="200000" y="450000"/>
                                    </p:animScale>
                                    <p:anim from="(ppt_x)" to="(0.5)" calcmode="lin" valueType="num">
                                      <p:cBhvr>
                                        <p:cTn id="137" dur="1230" decel="100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0.5)" to="(0.5)" calcmode="lin" valueType="num">
                                      <p:cBhvr>
                                        <p:cTn id="138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ppt_y+0.4)" calcmode="lin" valueType="num">
                                      <p:cBhvr>
                                        <p:cTn id="139" dur="1230" decel="100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 from="(ppt_y)" to="(ppt_y)" calcmode="lin" valueType="num">
                                      <p:cBhvr>
                                        <p:cTn id="140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2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2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2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8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2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2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2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9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4" fill="hold">
                      <p:stCondLst>
                        <p:cond delay="0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2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4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8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1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6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0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3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4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6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8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1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2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9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0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3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4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7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8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0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1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2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5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6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8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9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0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2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3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4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7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8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8" grpId="0" animBg="1"/>
      <p:bldP spid="28" grpId="1" animBg="1"/>
      <p:bldP spid="2" grpId="0" animBg="1"/>
      <p:bldP spid="3" grpId="0" animBg="1"/>
      <p:bldP spid="6" grpId="0" animBg="1"/>
      <p:bldP spid="6" grpId="1" animBg="1"/>
      <p:bldP spid="10" grpId="0" animBg="1"/>
      <p:bldP spid="14" grpId="0" animBg="1"/>
      <p:bldP spid="14" grpId="1" animBg="1"/>
      <p:bldP spid="21" grpId="0" animBg="1"/>
      <p:bldP spid="22" grpId="0" animBg="1"/>
      <p:bldP spid="22" grpId="1" animBg="1"/>
      <p:bldP spid="23" grpId="0" animBg="1"/>
      <p:bldP spid="24" grpId="0" animBg="1"/>
      <p:bldP spid="25" grpId="0" animBg="1"/>
      <p:bldP spid="26" grpId="0" animBg="1"/>
      <p:bldP spid="27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3" grpId="1" animBg="1"/>
      <p:bldP spid="34" grpId="0" animBg="1"/>
      <p:bldP spid="35" grpId="0" animBg="1"/>
      <p:bldP spid="36" grpId="0" animBg="1"/>
      <p:bldP spid="36" grpId="1" animBg="1"/>
      <p:bldP spid="37" grpId="0" animBg="1"/>
      <p:bldP spid="37" grpId="1" animBg="1"/>
      <p:bldP spid="38" grpId="0" animBg="1"/>
      <p:bldP spid="39" grpId="0" animBg="1"/>
      <p:bldP spid="40" grpId="0" animBg="1"/>
      <p:bldP spid="41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117</TotalTime>
  <Words>82</Words>
  <Application>Microsoft Office PowerPoint</Application>
  <PresentationFormat>On-screen Show (4:3)</PresentationFormat>
  <Paragraphs>38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</vt:vector>
  </TitlesOfParts>
  <Company>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.</dc:creator>
  <cp:lastModifiedBy>.</cp:lastModifiedBy>
  <cp:revision>18</cp:revision>
  <dcterms:created xsi:type="dcterms:W3CDTF">2011-03-15T07:17:51Z</dcterms:created>
  <dcterms:modified xsi:type="dcterms:W3CDTF">2011-03-16T23:41:28Z</dcterms:modified>
</cp:coreProperties>
</file>